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BCC4E5-D413-4FAC-B1AC-622EEB4D20F4}" type="doc">
      <dgm:prSet loTypeId="urn:microsoft.com/office/officeart/2005/8/layout/hChevron3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C721C0A0-C98A-4DD4-BB89-ABE420F33F1C}">
      <dgm:prSet phldrT="[Texto]" custT="1"/>
      <dgm:spPr/>
      <dgm:t>
        <a:bodyPr/>
        <a:lstStyle/>
        <a:p>
          <a:pPr algn="ctr">
            <a:lnSpc>
              <a:spcPct val="100000"/>
            </a:lnSpc>
          </a:pPr>
          <a:endParaRPr lang="es-CR" sz="1600" b="1" dirty="0" smtClean="0">
            <a:effectLst/>
          </a:endParaRPr>
        </a:p>
        <a:p>
          <a:pPr algn="ctr">
            <a:lnSpc>
              <a:spcPct val="100000"/>
            </a:lnSpc>
          </a:pPr>
          <a:r>
            <a:rPr lang="es-CR" sz="1600" b="1" dirty="0" smtClean="0">
              <a:effectLst/>
            </a:rPr>
            <a:t>Miércoles</a:t>
          </a:r>
          <a:br>
            <a:rPr lang="es-CR" sz="1600" b="1" dirty="0" smtClean="0">
              <a:effectLst/>
            </a:rPr>
          </a:br>
          <a:r>
            <a:rPr lang="es-CR" sz="1600" b="1" dirty="0" smtClean="0">
              <a:effectLst/>
            </a:rPr>
            <a:t>27/05/20</a:t>
          </a:r>
        </a:p>
        <a:p>
          <a:pPr algn="ctr">
            <a:lnSpc>
              <a:spcPct val="100000"/>
            </a:lnSpc>
          </a:pPr>
          <a:r>
            <a:rPr lang="es-CR" sz="1600" b="1" i="0" u="none" dirty="0" smtClean="0"/>
            <a:t>10:30 a. m.</a:t>
          </a:r>
        </a:p>
        <a:p>
          <a:pPr algn="ctr">
            <a:lnSpc>
              <a:spcPct val="100000"/>
            </a:lnSpc>
          </a:pPr>
          <a:r>
            <a:rPr lang="es-CR" sz="1600" b="1" i="0" u="none" dirty="0" smtClean="0"/>
            <a:t>1:00 p. m.</a:t>
          </a:r>
        </a:p>
        <a:p>
          <a:pPr algn="ctr">
            <a:lnSpc>
              <a:spcPct val="100000"/>
            </a:lnSpc>
          </a:pPr>
          <a:r>
            <a:rPr lang="es-CR" sz="1600" b="1" i="0" u="none" dirty="0" smtClean="0"/>
            <a:t>4:00 p. m.</a:t>
          </a:r>
        </a:p>
        <a:p>
          <a:pPr algn="ctr">
            <a:lnSpc>
              <a:spcPct val="100000"/>
            </a:lnSpc>
          </a:pPr>
          <a:r>
            <a:rPr lang="es-CR" sz="1600" b="1" i="0" u="none" dirty="0" smtClean="0"/>
            <a:t>6:00 p. m.</a:t>
          </a:r>
          <a:endParaRPr lang="es-ES" sz="1600" b="1" dirty="0"/>
        </a:p>
      </dgm:t>
    </dgm:pt>
    <dgm:pt modelId="{9FD9B291-BD52-4820-B1A8-CE6558502C08}" type="parTrans" cxnId="{83FB0FC0-0996-42E7-9681-3ABFBD2477C2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1600" b="1">
            <a:solidFill>
              <a:schemeClr val="bg1"/>
            </a:solidFill>
          </a:endParaRPr>
        </a:p>
      </dgm:t>
    </dgm:pt>
    <dgm:pt modelId="{A7865F28-7824-4BB0-AB0D-50E2DE04D399}" type="sibTrans" cxnId="{83FB0FC0-0996-42E7-9681-3ABFBD2477C2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1600" b="1">
            <a:solidFill>
              <a:schemeClr val="bg1"/>
            </a:solidFill>
          </a:endParaRPr>
        </a:p>
      </dgm:t>
    </dgm:pt>
    <dgm:pt modelId="{FB93F20F-6194-49A0-99A9-168D389DEF11}">
      <dgm:prSet phldrT="[Texto]" custT="1"/>
      <dgm:spPr/>
      <dgm:t>
        <a:bodyPr/>
        <a:lstStyle/>
        <a:p>
          <a:pPr algn="ctr">
            <a:lnSpc>
              <a:spcPct val="100000"/>
            </a:lnSpc>
          </a:pPr>
          <a:endParaRPr lang="es-CR" sz="1600" b="1" dirty="0" smtClean="0">
            <a:effectLst/>
          </a:endParaRPr>
        </a:p>
        <a:p>
          <a:pPr algn="ctr">
            <a:lnSpc>
              <a:spcPct val="100000"/>
            </a:lnSpc>
          </a:pPr>
          <a:r>
            <a:rPr lang="es-CR" sz="1600" b="1" dirty="0" smtClean="0">
              <a:effectLst/>
            </a:rPr>
            <a:t>Jueves</a:t>
          </a:r>
          <a:br>
            <a:rPr lang="es-CR" sz="1600" b="1" dirty="0" smtClean="0">
              <a:effectLst/>
            </a:rPr>
          </a:br>
          <a:r>
            <a:rPr lang="es-CR" sz="1600" b="1" dirty="0" smtClean="0">
              <a:effectLst/>
            </a:rPr>
            <a:t>28/05/20</a:t>
          </a:r>
        </a:p>
        <a:p>
          <a:pPr algn="ctr">
            <a:lnSpc>
              <a:spcPct val="100000"/>
            </a:lnSpc>
          </a:pPr>
          <a:r>
            <a:rPr lang="es-CR" sz="1600" b="1" i="0" u="none" dirty="0" smtClean="0"/>
            <a:t>1:00 p. m.</a:t>
          </a:r>
        </a:p>
        <a:p>
          <a:pPr algn="ctr">
            <a:lnSpc>
              <a:spcPct val="100000"/>
            </a:lnSpc>
          </a:pPr>
          <a:r>
            <a:rPr lang="es-CR" sz="1600" b="1" i="0" u="none" dirty="0" smtClean="0"/>
            <a:t>3:00 p. m.</a:t>
          </a:r>
        </a:p>
        <a:p>
          <a:pPr algn="ctr">
            <a:lnSpc>
              <a:spcPct val="100000"/>
            </a:lnSpc>
          </a:pPr>
          <a:r>
            <a:rPr lang="es-CR" sz="1600" b="1" i="0" u="none" dirty="0" smtClean="0"/>
            <a:t>5:00 p. m.</a:t>
          </a:r>
          <a:endParaRPr lang="es-ES" sz="1600" b="1" dirty="0"/>
        </a:p>
      </dgm:t>
    </dgm:pt>
    <dgm:pt modelId="{C987E646-5963-41E2-A94F-F0F9FB272BD2}" type="parTrans" cxnId="{96F60215-7A11-4415-AA3E-848D0EB456C3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1600" b="1">
            <a:solidFill>
              <a:schemeClr val="bg1"/>
            </a:solidFill>
          </a:endParaRPr>
        </a:p>
      </dgm:t>
    </dgm:pt>
    <dgm:pt modelId="{631F92DF-87B6-4C96-ACDF-F2C259441674}" type="sibTrans" cxnId="{96F60215-7A11-4415-AA3E-848D0EB456C3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1600" b="1">
            <a:solidFill>
              <a:schemeClr val="bg1"/>
            </a:solidFill>
          </a:endParaRPr>
        </a:p>
      </dgm:t>
    </dgm:pt>
    <dgm:pt modelId="{7F5F668E-E304-486F-BBE3-479DB34B3C0B}">
      <dgm:prSet phldrT="[Texto]" custT="1"/>
      <dgm:spPr/>
      <dgm:t>
        <a:bodyPr/>
        <a:lstStyle/>
        <a:p>
          <a:pPr algn="ctr">
            <a:lnSpc>
              <a:spcPct val="100000"/>
            </a:lnSpc>
          </a:pPr>
          <a:endParaRPr lang="es-CR" sz="1600" b="1" dirty="0" smtClean="0">
            <a:effectLst/>
          </a:endParaRPr>
        </a:p>
        <a:p>
          <a:pPr algn="ctr">
            <a:lnSpc>
              <a:spcPct val="100000"/>
            </a:lnSpc>
          </a:pPr>
          <a:r>
            <a:rPr lang="es-CR" sz="1600" b="1" dirty="0" smtClean="0">
              <a:effectLst/>
            </a:rPr>
            <a:t>Viernes</a:t>
          </a:r>
          <a:br>
            <a:rPr lang="es-CR" sz="1600" b="1" dirty="0" smtClean="0">
              <a:effectLst/>
            </a:rPr>
          </a:br>
          <a:r>
            <a:rPr lang="es-CR" sz="1600" b="1" dirty="0" smtClean="0">
              <a:effectLst/>
            </a:rPr>
            <a:t>29/05/20</a:t>
          </a:r>
        </a:p>
        <a:p>
          <a:pPr algn="ctr">
            <a:lnSpc>
              <a:spcPct val="100000"/>
            </a:lnSpc>
          </a:pPr>
          <a:r>
            <a:rPr lang="es-CR" sz="1600" b="1" i="0" u="none" dirty="0" smtClean="0"/>
            <a:t>9:00 a. m.</a:t>
          </a:r>
        </a:p>
        <a:p>
          <a:pPr algn="ctr">
            <a:lnSpc>
              <a:spcPct val="100000"/>
            </a:lnSpc>
          </a:pPr>
          <a:r>
            <a:rPr lang="es-CR" sz="1600" b="1" i="0" u="none" dirty="0" smtClean="0"/>
            <a:t>10:00 a. m.</a:t>
          </a:r>
        </a:p>
        <a:p>
          <a:pPr algn="ctr">
            <a:lnSpc>
              <a:spcPct val="100000"/>
            </a:lnSpc>
          </a:pPr>
          <a:r>
            <a:rPr lang="es-CR" sz="1600" b="1" i="0" u="none" dirty="0" smtClean="0"/>
            <a:t>2:00 p. m.</a:t>
          </a:r>
        </a:p>
        <a:p>
          <a:pPr algn="ctr">
            <a:lnSpc>
              <a:spcPct val="100000"/>
            </a:lnSpc>
          </a:pPr>
          <a:r>
            <a:rPr lang="es-CR" sz="1600" b="1" i="0" u="none" dirty="0" smtClean="0"/>
            <a:t>3:00 p. m.</a:t>
          </a:r>
          <a:endParaRPr lang="es-ES" sz="1600" b="1" dirty="0"/>
        </a:p>
      </dgm:t>
    </dgm:pt>
    <dgm:pt modelId="{FB79ED3B-DDE3-4589-A646-8E6161239989}" type="parTrans" cxnId="{191ED0F2-E7FD-4EB0-81B3-6FC5070A573E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1600" b="1">
            <a:solidFill>
              <a:schemeClr val="bg1"/>
            </a:solidFill>
          </a:endParaRPr>
        </a:p>
      </dgm:t>
    </dgm:pt>
    <dgm:pt modelId="{194C824D-6B21-44A0-9EEF-63FE723D3FCD}" type="sibTrans" cxnId="{191ED0F2-E7FD-4EB0-81B3-6FC5070A573E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1600" b="1">
            <a:solidFill>
              <a:schemeClr val="bg1"/>
            </a:solidFill>
          </a:endParaRPr>
        </a:p>
      </dgm:t>
    </dgm:pt>
    <dgm:pt modelId="{5065D220-3568-4191-A589-4415A50F386D}">
      <dgm:prSet custT="1"/>
      <dgm:spPr/>
      <dgm:t>
        <a:bodyPr/>
        <a:lstStyle/>
        <a:p>
          <a:pPr algn="ctr">
            <a:lnSpc>
              <a:spcPct val="100000"/>
            </a:lnSpc>
          </a:pPr>
          <a:r>
            <a:rPr lang="es-CR" sz="1600" b="1" i="0" u="none" dirty="0" smtClean="0"/>
            <a:t>7:00 p. m.</a:t>
          </a:r>
          <a:endParaRPr lang="en-US" sz="1600" b="1" dirty="0"/>
        </a:p>
      </dgm:t>
    </dgm:pt>
    <dgm:pt modelId="{C053E2E2-AA40-4420-A138-6FB4FEB1A2EF}" type="parTrans" cxnId="{CB840F64-6802-4171-BFE0-CD24B3DF1A65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1600" b="1">
            <a:solidFill>
              <a:schemeClr val="bg1"/>
            </a:solidFill>
          </a:endParaRPr>
        </a:p>
      </dgm:t>
    </dgm:pt>
    <dgm:pt modelId="{F6782A37-7E9B-4E5E-891F-D53BB0303A9F}" type="sibTrans" cxnId="{CB840F64-6802-4171-BFE0-CD24B3DF1A65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1600" b="1">
            <a:solidFill>
              <a:schemeClr val="bg1"/>
            </a:solidFill>
          </a:endParaRPr>
        </a:p>
      </dgm:t>
    </dgm:pt>
    <dgm:pt modelId="{913448BD-EB89-476D-8DDE-42B455DC050E}">
      <dgm:prSet phldrT="[Texto]" custT="1"/>
      <dgm:spPr/>
      <dgm:t>
        <a:bodyPr/>
        <a:lstStyle/>
        <a:p>
          <a:pPr algn="ctr" rtl="0">
            <a:lnSpc>
              <a:spcPct val="100000"/>
            </a:lnSpc>
          </a:pPr>
          <a:r>
            <a:rPr lang="es-CR" sz="1600" b="1" smtClean="0">
              <a:effectLst/>
            </a:rPr>
            <a:t>Sábado</a:t>
          </a:r>
          <a:br>
            <a:rPr lang="es-CR" sz="1600" b="1" smtClean="0">
              <a:effectLst/>
            </a:rPr>
          </a:br>
          <a:r>
            <a:rPr lang="es-CR" sz="1600" b="1" smtClean="0">
              <a:effectLst/>
            </a:rPr>
            <a:t>30/05/20</a:t>
          </a:r>
          <a:endParaRPr lang="es-CR" sz="1600" b="1" i="0" u="none" smtClean="0">
            <a:effectLst/>
          </a:endParaRPr>
        </a:p>
        <a:p>
          <a:pPr algn="ctr" rtl="0">
            <a:lnSpc>
              <a:spcPct val="100000"/>
            </a:lnSpc>
          </a:pPr>
          <a:r>
            <a:rPr lang="es-CR" sz="1600" b="1" i="0" u="none" smtClean="0"/>
            <a:t>9:00 a. m.</a:t>
          </a:r>
          <a:endParaRPr lang="en-US" sz="1600" b="1" i="0" u="none" smtClean="0"/>
        </a:p>
        <a:p>
          <a:pPr algn="ctr" rtl="0">
            <a:lnSpc>
              <a:spcPct val="100000"/>
            </a:lnSpc>
          </a:pPr>
          <a:r>
            <a:rPr lang="es-CR" sz="1600" b="1" i="0" u="none" smtClean="0"/>
            <a:t>11:00 a. m.</a:t>
          </a:r>
          <a:endParaRPr lang="en-US" sz="1600" b="1" i="0" u="none" smtClean="0"/>
        </a:p>
        <a:p>
          <a:pPr algn="ctr" rtl="0">
            <a:lnSpc>
              <a:spcPct val="100000"/>
            </a:lnSpc>
          </a:pPr>
          <a:r>
            <a:rPr lang="es-CR" sz="1600" b="1" i="0" u="none" smtClean="0"/>
            <a:t>2:00 p. m.</a:t>
          </a:r>
          <a:endParaRPr lang="en-US" sz="1600" b="1" i="0" u="none" smtClean="0"/>
        </a:p>
        <a:p>
          <a:pPr algn="ctr" rtl="0">
            <a:lnSpc>
              <a:spcPct val="100000"/>
            </a:lnSpc>
          </a:pPr>
          <a:r>
            <a:rPr lang="es-CR" sz="1600" b="1" i="0" u="none" smtClean="0"/>
            <a:t>4:00 p. m.</a:t>
          </a:r>
          <a:endParaRPr lang="es-ES" sz="1600" b="1" dirty="0"/>
        </a:p>
      </dgm:t>
    </dgm:pt>
    <dgm:pt modelId="{F96C6FCE-0327-4827-813F-76912E6EF788}" type="parTrans" cxnId="{24437CEE-63E0-4E6D-94D2-CBF06992E056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1600" b="1">
            <a:solidFill>
              <a:schemeClr val="bg1"/>
            </a:solidFill>
          </a:endParaRPr>
        </a:p>
      </dgm:t>
    </dgm:pt>
    <dgm:pt modelId="{0A0CC02D-50AD-4960-B815-E41716B0A395}" type="sibTrans" cxnId="{24437CEE-63E0-4E6D-94D2-CBF06992E056}">
      <dgm:prSet/>
      <dgm:spPr/>
      <dgm:t>
        <a:bodyPr/>
        <a:lstStyle/>
        <a:p>
          <a:pPr algn="ctr">
            <a:lnSpc>
              <a:spcPct val="100000"/>
            </a:lnSpc>
          </a:pPr>
          <a:endParaRPr lang="es-ES" sz="1600" b="1">
            <a:solidFill>
              <a:schemeClr val="bg1"/>
            </a:solidFill>
          </a:endParaRPr>
        </a:p>
      </dgm:t>
    </dgm:pt>
    <dgm:pt modelId="{858C9326-5047-4D36-9CFF-58A7331A9AB2}" type="pres">
      <dgm:prSet presAssocID="{F1BCC4E5-D413-4FAC-B1AC-622EEB4D20F4}" presName="Name0" presStyleCnt="0">
        <dgm:presLayoutVars>
          <dgm:dir/>
          <dgm:resizeHandles val="exact"/>
        </dgm:presLayoutVars>
      </dgm:prSet>
      <dgm:spPr/>
    </dgm:pt>
    <dgm:pt modelId="{608B2A59-C672-43D9-9FB1-49AB466A3165}" type="pres">
      <dgm:prSet presAssocID="{C721C0A0-C98A-4DD4-BB89-ABE420F33F1C}" presName="parAndCh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2154F0A-85DF-441A-8A8A-4ECBC912A16C}" type="pres">
      <dgm:prSet presAssocID="{A7865F28-7824-4BB0-AB0D-50E2DE04D399}" presName="parAndChSpace" presStyleCnt="0"/>
      <dgm:spPr/>
    </dgm:pt>
    <dgm:pt modelId="{9EBD4ABD-ECE7-41FA-AF49-4F3E77DE8BC1}" type="pres">
      <dgm:prSet presAssocID="{FB93F20F-6194-49A0-99A9-168D389DEF11}" presName="parAndCh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A9640E0-C5E6-4330-9150-6B466CA9576F}" type="pres">
      <dgm:prSet presAssocID="{631F92DF-87B6-4C96-ACDF-F2C259441674}" presName="parAndChSpace" presStyleCnt="0"/>
      <dgm:spPr/>
    </dgm:pt>
    <dgm:pt modelId="{CA809450-45D9-4A94-A1D1-B61E3203DB50}" type="pres">
      <dgm:prSet presAssocID="{7F5F668E-E304-486F-BBE3-479DB34B3C0B}" presName="parAndCh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EA911A5-9480-4B69-9316-9A0C2EC12877}" type="pres">
      <dgm:prSet presAssocID="{194C824D-6B21-44A0-9EEF-63FE723D3FCD}" presName="parAndChSpace" presStyleCnt="0"/>
      <dgm:spPr/>
    </dgm:pt>
    <dgm:pt modelId="{801C2891-B66B-447A-BD75-FAE7A81C36C7}" type="pres">
      <dgm:prSet presAssocID="{913448BD-EB89-476D-8DDE-42B455DC050E}" presName="parAndCh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4437CEE-63E0-4E6D-94D2-CBF06992E056}" srcId="{F1BCC4E5-D413-4FAC-B1AC-622EEB4D20F4}" destId="{913448BD-EB89-476D-8DDE-42B455DC050E}" srcOrd="3" destOrd="0" parTransId="{F96C6FCE-0327-4827-813F-76912E6EF788}" sibTransId="{0A0CC02D-50AD-4960-B815-E41716B0A395}"/>
    <dgm:cxn modelId="{20A98D76-8B41-439F-84AE-91CA4CD6D2AB}" type="presOf" srcId="{FB93F20F-6194-49A0-99A9-168D389DEF11}" destId="{9EBD4ABD-ECE7-41FA-AF49-4F3E77DE8BC1}" srcOrd="0" destOrd="0" presId="urn:microsoft.com/office/officeart/2005/8/layout/hChevron3"/>
    <dgm:cxn modelId="{CB840F64-6802-4171-BFE0-CD24B3DF1A65}" srcId="{FB93F20F-6194-49A0-99A9-168D389DEF11}" destId="{5065D220-3568-4191-A589-4415A50F386D}" srcOrd="0" destOrd="0" parTransId="{C053E2E2-AA40-4420-A138-6FB4FEB1A2EF}" sibTransId="{F6782A37-7E9B-4E5E-891F-D53BB0303A9F}"/>
    <dgm:cxn modelId="{59E63F0D-2B0A-4843-91E1-FB3A959129A5}" type="presOf" srcId="{7F5F668E-E304-486F-BBE3-479DB34B3C0B}" destId="{CA809450-45D9-4A94-A1D1-B61E3203DB50}" srcOrd="0" destOrd="0" presId="urn:microsoft.com/office/officeart/2005/8/layout/hChevron3"/>
    <dgm:cxn modelId="{83FB0FC0-0996-42E7-9681-3ABFBD2477C2}" srcId="{F1BCC4E5-D413-4FAC-B1AC-622EEB4D20F4}" destId="{C721C0A0-C98A-4DD4-BB89-ABE420F33F1C}" srcOrd="0" destOrd="0" parTransId="{9FD9B291-BD52-4820-B1A8-CE6558502C08}" sibTransId="{A7865F28-7824-4BB0-AB0D-50E2DE04D399}"/>
    <dgm:cxn modelId="{1AAB4D9F-D715-4EE2-A0AC-73845B51663F}" type="presOf" srcId="{F1BCC4E5-D413-4FAC-B1AC-622EEB4D20F4}" destId="{858C9326-5047-4D36-9CFF-58A7331A9AB2}" srcOrd="0" destOrd="0" presId="urn:microsoft.com/office/officeart/2005/8/layout/hChevron3"/>
    <dgm:cxn modelId="{96F60215-7A11-4415-AA3E-848D0EB456C3}" srcId="{F1BCC4E5-D413-4FAC-B1AC-622EEB4D20F4}" destId="{FB93F20F-6194-49A0-99A9-168D389DEF11}" srcOrd="1" destOrd="0" parTransId="{C987E646-5963-41E2-A94F-F0F9FB272BD2}" sibTransId="{631F92DF-87B6-4C96-ACDF-F2C259441674}"/>
    <dgm:cxn modelId="{191ED0F2-E7FD-4EB0-81B3-6FC5070A573E}" srcId="{F1BCC4E5-D413-4FAC-B1AC-622EEB4D20F4}" destId="{7F5F668E-E304-486F-BBE3-479DB34B3C0B}" srcOrd="2" destOrd="0" parTransId="{FB79ED3B-DDE3-4589-A646-8E6161239989}" sibTransId="{194C824D-6B21-44A0-9EEF-63FE723D3FCD}"/>
    <dgm:cxn modelId="{5DEB5890-A6FC-4816-9BC1-A9BAFFAE3004}" type="presOf" srcId="{913448BD-EB89-476D-8DDE-42B455DC050E}" destId="{801C2891-B66B-447A-BD75-FAE7A81C36C7}" srcOrd="0" destOrd="0" presId="urn:microsoft.com/office/officeart/2005/8/layout/hChevron3"/>
    <dgm:cxn modelId="{AFD6DC2F-A820-4109-B995-A6A99CCE1B9E}" type="presOf" srcId="{5065D220-3568-4191-A589-4415A50F386D}" destId="{9EBD4ABD-ECE7-41FA-AF49-4F3E77DE8BC1}" srcOrd="0" destOrd="1" presId="urn:microsoft.com/office/officeart/2005/8/layout/hChevron3"/>
    <dgm:cxn modelId="{3F21D9F8-0E0A-4403-80E0-766437956D75}" type="presOf" srcId="{C721C0A0-C98A-4DD4-BB89-ABE420F33F1C}" destId="{608B2A59-C672-43D9-9FB1-49AB466A3165}" srcOrd="0" destOrd="0" presId="urn:microsoft.com/office/officeart/2005/8/layout/hChevron3"/>
    <dgm:cxn modelId="{161A5E83-D5FD-4A58-B66D-47DF96899EF8}" type="presParOf" srcId="{858C9326-5047-4D36-9CFF-58A7331A9AB2}" destId="{608B2A59-C672-43D9-9FB1-49AB466A3165}" srcOrd="0" destOrd="0" presId="urn:microsoft.com/office/officeart/2005/8/layout/hChevron3"/>
    <dgm:cxn modelId="{5FA9E15D-AC62-4FAF-ACD8-052C2C52C215}" type="presParOf" srcId="{858C9326-5047-4D36-9CFF-58A7331A9AB2}" destId="{92154F0A-85DF-441A-8A8A-4ECBC912A16C}" srcOrd="1" destOrd="0" presId="urn:microsoft.com/office/officeart/2005/8/layout/hChevron3"/>
    <dgm:cxn modelId="{FABC02F8-471D-4882-8AE9-8ACE8B8A16A3}" type="presParOf" srcId="{858C9326-5047-4D36-9CFF-58A7331A9AB2}" destId="{9EBD4ABD-ECE7-41FA-AF49-4F3E77DE8BC1}" srcOrd="2" destOrd="0" presId="urn:microsoft.com/office/officeart/2005/8/layout/hChevron3"/>
    <dgm:cxn modelId="{B18E3577-056E-4F5A-B081-3B742FDF2C9B}" type="presParOf" srcId="{858C9326-5047-4D36-9CFF-58A7331A9AB2}" destId="{AA9640E0-C5E6-4330-9150-6B466CA9576F}" srcOrd="3" destOrd="0" presId="urn:microsoft.com/office/officeart/2005/8/layout/hChevron3"/>
    <dgm:cxn modelId="{408B4280-A4A7-439A-9DFE-D7DC09170A1F}" type="presParOf" srcId="{858C9326-5047-4D36-9CFF-58A7331A9AB2}" destId="{CA809450-45D9-4A94-A1D1-B61E3203DB50}" srcOrd="4" destOrd="0" presId="urn:microsoft.com/office/officeart/2005/8/layout/hChevron3"/>
    <dgm:cxn modelId="{458AA649-4E53-4147-A36D-552BC7B93E3F}" type="presParOf" srcId="{858C9326-5047-4D36-9CFF-58A7331A9AB2}" destId="{7EA911A5-9480-4B69-9316-9A0C2EC12877}" srcOrd="5" destOrd="0" presId="urn:microsoft.com/office/officeart/2005/8/layout/hChevron3"/>
    <dgm:cxn modelId="{C46BB818-9580-4A86-AD3C-9480527AA5FC}" type="presParOf" srcId="{858C9326-5047-4D36-9CFF-58A7331A9AB2}" destId="{801C2891-B66B-447A-BD75-FAE7A81C36C7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BCC4E5-D413-4FAC-B1AC-622EEB4D20F4}" type="doc">
      <dgm:prSet loTypeId="urn:microsoft.com/office/officeart/2005/8/layout/hList7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647E2389-65C6-4DA6-9AD7-55D9D7B673C6}">
      <dgm:prSet custT="1"/>
      <dgm:spPr/>
      <dgm:t>
        <a:bodyPr/>
        <a:lstStyle/>
        <a:p>
          <a:pPr algn="ctr"/>
          <a:r>
            <a:rPr lang="es-CR" sz="1600" b="1" dirty="0" smtClean="0">
              <a:solidFill>
                <a:srgbClr val="002060"/>
              </a:solidFill>
              <a:effectLst/>
            </a:rPr>
            <a:t>Miércoles</a:t>
          </a:r>
          <a:br>
            <a:rPr lang="es-CR" sz="1600" b="1" dirty="0" smtClean="0">
              <a:solidFill>
                <a:srgbClr val="002060"/>
              </a:solidFill>
              <a:effectLst/>
            </a:rPr>
          </a:br>
          <a:r>
            <a:rPr lang="es-CR" sz="1600" b="1" dirty="0" smtClean="0">
              <a:solidFill>
                <a:srgbClr val="002060"/>
              </a:solidFill>
              <a:effectLst/>
            </a:rPr>
            <a:t>03/06/20</a:t>
          </a:r>
        </a:p>
        <a:p>
          <a:pPr algn="ctr"/>
          <a:r>
            <a:rPr lang="es-CR" sz="1600" dirty="0" smtClean="0">
              <a:solidFill>
                <a:srgbClr val="002060"/>
              </a:solidFill>
              <a:effectLst/>
            </a:rPr>
            <a:t>9:00 a. m.</a:t>
          </a:r>
          <a:endParaRPr lang="en-US" sz="16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algn="ctr"/>
          <a:r>
            <a:rPr lang="es-CR" sz="1600" dirty="0" smtClean="0">
              <a:solidFill>
                <a:srgbClr val="002060"/>
              </a:solidFill>
              <a:effectLst/>
            </a:rPr>
            <a:t>11:00 a. m.</a:t>
          </a:r>
          <a:endParaRPr lang="en-US" sz="16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algn="ctr"/>
          <a:r>
            <a:rPr lang="es-CR" sz="1600" dirty="0" smtClean="0">
              <a:solidFill>
                <a:srgbClr val="002060"/>
              </a:solidFill>
              <a:effectLst/>
            </a:rPr>
            <a:t>2:00 p. m.</a:t>
          </a:r>
          <a:endParaRPr lang="en-US" sz="16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algn="ctr"/>
          <a:r>
            <a:rPr lang="es-CR" sz="1600" dirty="0" smtClean="0">
              <a:solidFill>
                <a:srgbClr val="002060"/>
              </a:solidFill>
              <a:effectLst/>
            </a:rPr>
            <a:t>5:00 p. m.</a:t>
          </a:r>
          <a:endParaRPr lang="en-US" sz="1600" dirty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</dgm:t>
    </dgm:pt>
    <dgm:pt modelId="{4255BEFD-1C2A-4931-B9B8-BCCBE45B6C53}" type="parTrans" cxnId="{051EEA5E-8BEF-4B56-ADFA-81C77C703A05}">
      <dgm:prSet/>
      <dgm:spPr/>
      <dgm:t>
        <a:bodyPr/>
        <a:lstStyle/>
        <a:p>
          <a:pPr algn="ctr"/>
          <a:endParaRPr lang="es-ES" sz="1600">
            <a:solidFill>
              <a:srgbClr val="002060"/>
            </a:solidFill>
          </a:endParaRPr>
        </a:p>
      </dgm:t>
    </dgm:pt>
    <dgm:pt modelId="{DAF349D3-E75D-4525-841C-23A31B46340F}" type="sibTrans" cxnId="{051EEA5E-8BEF-4B56-ADFA-81C77C703A05}">
      <dgm:prSet/>
      <dgm:spPr/>
      <dgm:t>
        <a:bodyPr/>
        <a:lstStyle/>
        <a:p>
          <a:pPr algn="ctr"/>
          <a:endParaRPr lang="es-ES" sz="1600">
            <a:solidFill>
              <a:srgbClr val="002060"/>
            </a:solidFill>
          </a:endParaRPr>
        </a:p>
      </dgm:t>
    </dgm:pt>
    <dgm:pt modelId="{58FCEC64-8591-4795-B6E7-E2FE3AFA1A8B}">
      <dgm:prSet custT="1"/>
      <dgm:spPr/>
      <dgm:t>
        <a:bodyPr/>
        <a:lstStyle/>
        <a:p>
          <a:pPr algn="ctr"/>
          <a:r>
            <a:rPr lang="es-CR" sz="1600" b="1" dirty="0" smtClean="0">
              <a:solidFill>
                <a:srgbClr val="002060"/>
              </a:solidFill>
              <a:effectLst/>
            </a:rPr>
            <a:t>Jueves</a:t>
          </a:r>
          <a:br>
            <a:rPr lang="es-CR" sz="1600" b="1" dirty="0" smtClean="0">
              <a:solidFill>
                <a:srgbClr val="002060"/>
              </a:solidFill>
              <a:effectLst/>
            </a:rPr>
          </a:br>
          <a:r>
            <a:rPr lang="es-CR" sz="1600" b="1" dirty="0" smtClean="0">
              <a:solidFill>
                <a:srgbClr val="002060"/>
              </a:solidFill>
              <a:effectLst/>
            </a:rPr>
            <a:t>04/06/20</a:t>
          </a:r>
        </a:p>
        <a:p>
          <a:pPr algn="ctr"/>
          <a:r>
            <a:rPr lang="es-CR" sz="1600" dirty="0" smtClean="0">
              <a:solidFill>
                <a:srgbClr val="002060"/>
              </a:solidFill>
              <a:effectLst/>
            </a:rPr>
            <a:t>1:00 p. m.</a:t>
          </a:r>
          <a:endParaRPr lang="en-US" sz="16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algn="ctr"/>
          <a:r>
            <a:rPr lang="es-CR" sz="1600" dirty="0" smtClean="0">
              <a:solidFill>
                <a:srgbClr val="002060"/>
              </a:solidFill>
              <a:effectLst/>
            </a:rPr>
            <a:t>3:00 p. m.</a:t>
          </a:r>
          <a:endParaRPr lang="en-US" sz="16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algn="ctr"/>
          <a:r>
            <a:rPr lang="es-CR" sz="1600" dirty="0" smtClean="0">
              <a:solidFill>
                <a:srgbClr val="002060"/>
              </a:solidFill>
              <a:effectLst/>
            </a:rPr>
            <a:t>5:00 p. m.</a:t>
          </a:r>
          <a:endParaRPr lang="en-US" sz="16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algn="ctr"/>
          <a:r>
            <a:rPr lang="es-CR" sz="1600" dirty="0" smtClean="0">
              <a:solidFill>
                <a:srgbClr val="002060"/>
              </a:solidFill>
              <a:effectLst/>
            </a:rPr>
            <a:t>7:00 p. m</a:t>
          </a:r>
          <a:endParaRPr lang="en-US" sz="1600" dirty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</dgm:t>
    </dgm:pt>
    <dgm:pt modelId="{6EFAF1C2-6988-4658-B910-0B9BBEF92C6A}" type="parTrans" cxnId="{720508FE-3533-45F7-BA13-2944B0FFB9D2}">
      <dgm:prSet/>
      <dgm:spPr/>
      <dgm:t>
        <a:bodyPr/>
        <a:lstStyle/>
        <a:p>
          <a:pPr algn="ctr"/>
          <a:endParaRPr lang="es-ES" sz="1600">
            <a:solidFill>
              <a:srgbClr val="002060"/>
            </a:solidFill>
          </a:endParaRPr>
        </a:p>
      </dgm:t>
    </dgm:pt>
    <dgm:pt modelId="{3FB70A72-E670-4C42-B159-CBD41C75EF17}" type="sibTrans" cxnId="{720508FE-3533-45F7-BA13-2944B0FFB9D2}">
      <dgm:prSet/>
      <dgm:spPr/>
      <dgm:t>
        <a:bodyPr/>
        <a:lstStyle/>
        <a:p>
          <a:pPr algn="ctr"/>
          <a:endParaRPr lang="es-ES" sz="1600">
            <a:solidFill>
              <a:srgbClr val="002060"/>
            </a:solidFill>
          </a:endParaRPr>
        </a:p>
      </dgm:t>
    </dgm:pt>
    <dgm:pt modelId="{FD17C878-0B2A-47B0-9744-FA23BC7C5F0B}">
      <dgm:prSet custT="1"/>
      <dgm:spPr/>
      <dgm:t>
        <a:bodyPr/>
        <a:lstStyle/>
        <a:p>
          <a:pPr algn="ctr"/>
          <a:r>
            <a:rPr lang="es-CR" sz="1600" b="1" dirty="0" smtClean="0">
              <a:solidFill>
                <a:srgbClr val="002060"/>
              </a:solidFill>
              <a:effectLst/>
            </a:rPr>
            <a:t>Viernes</a:t>
          </a:r>
          <a:br>
            <a:rPr lang="es-CR" sz="1600" b="1" dirty="0" smtClean="0">
              <a:solidFill>
                <a:srgbClr val="002060"/>
              </a:solidFill>
              <a:effectLst/>
            </a:rPr>
          </a:br>
          <a:r>
            <a:rPr lang="es-CR" sz="1600" b="1" dirty="0" smtClean="0">
              <a:solidFill>
                <a:srgbClr val="002060"/>
              </a:solidFill>
              <a:effectLst/>
            </a:rPr>
            <a:t>05/06/20</a:t>
          </a:r>
        </a:p>
        <a:p>
          <a:pPr algn="ctr"/>
          <a:r>
            <a:rPr lang="es-CR" sz="1600" dirty="0" smtClean="0">
              <a:solidFill>
                <a:srgbClr val="002060"/>
              </a:solidFill>
              <a:effectLst/>
            </a:rPr>
            <a:t>10:00 a. m.</a:t>
          </a:r>
          <a:endParaRPr lang="en-US" sz="16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algn="ctr"/>
          <a:r>
            <a:rPr lang="es-CR" sz="1600" dirty="0" smtClean="0">
              <a:solidFill>
                <a:srgbClr val="002060"/>
              </a:solidFill>
              <a:effectLst/>
            </a:rPr>
            <a:t>11:00 a. m.</a:t>
          </a:r>
          <a:endParaRPr lang="en-US" sz="16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algn="ctr"/>
          <a:r>
            <a:rPr lang="es-CR" sz="1600" dirty="0" smtClean="0">
              <a:solidFill>
                <a:srgbClr val="002060"/>
              </a:solidFill>
              <a:effectLst/>
            </a:rPr>
            <a:t>2:00 p. m.</a:t>
          </a:r>
          <a:endParaRPr lang="en-US" sz="16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algn="ctr"/>
          <a:r>
            <a:rPr lang="es-CR" sz="1600" dirty="0" smtClean="0">
              <a:solidFill>
                <a:srgbClr val="002060"/>
              </a:solidFill>
              <a:effectLst/>
            </a:rPr>
            <a:t>4:00 p. m.</a:t>
          </a:r>
          <a:endParaRPr lang="en-US" sz="1600" dirty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</dgm:t>
    </dgm:pt>
    <dgm:pt modelId="{436408A6-5EBA-4D2A-A977-8DF25D6A007F}" type="parTrans" cxnId="{98135B52-C52C-4186-9FCA-DF9AFE8AD713}">
      <dgm:prSet/>
      <dgm:spPr/>
      <dgm:t>
        <a:bodyPr/>
        <a:lstStyle/>
        <a:p>
          <a:pPr algn="ctr"/>
          <a:endParaRPr lang="es-ES" sz="1600">
            <a:solidFill>
              <a:srgbClr val="002060"/>
            </a:solidFill>
          </a:endParaRPr>
        </a:p>
      </dgm:t>
    </dgm:pt>
    <dgm:pt modelId="{5B64230B-9CB2-4A92-BB61-9126E0EBAE3D}" type="sibTrans" cxnId="{98135B52-C52C-4186-9FCA-DF9AFE8AD713}">
      <dgm:prSet/>
      <dgm:spPr/>
      <dgm:t>
        <a:bodyPr/>
        <a:lstStyle/>
        <a:p>
          <a:pPr algn="ctr"/>
          <a:endParaRPr lang="es-ES" sz="1600">
            <a:solidFill>
              <a:srgbClr val="002060"/>
            </a:solidFill>
          </a:endParaRPr>
        </a:p>
      </dgm:t>
    </dgm:pt>
    <dgm:pt modelId="{7A82B0D9-5F31-4557-9B06-6E3A0B9A6CD6}">
      <dgm:prSet custT="1"/>
      <dgm:spPr/>
      <dgm:t>
        <a:bodyPr/>
        <a:lstStyle/>
        <a:p>
          <a:pPr algn="ctr"/>
          <a:r>
            <a:rPr lang="es-CR" sz="1600" b="1" dirty="0" smtClean="0">
              <a:solidFill>
                <a:srgbClr val="002060"/>
              </a:solidFill>
              <a:effectLst/>
            </a:rPr>
            <a:t>Sábado</a:t>
          </a:r>
          <a:br>
            <a:rPr lang="es-CR" sz="1600" b="1" dirty="0" smtClean="0">
              <a:solidFill>
                <a:srgbClr val="002060"/>
              </a:solidFill>
              <a:effectLst/>
            </a:rPr>
          </a:br>
          <a:r>
            <a:rPr lang="es-CR" sz="1600" b="1" dirty="0" smtClean="0">
              <a:solidFill>
                <a:srgbClr val="002060"/>
              </a:solidFill>
              <a:effectLst/>
            </a:rPr>
            <a:t>06/06/20</a:t>
          </a:r>
        </a:p>
        <a:p>
          <a:pPr algn="ctr"/>
          <a:r>
            <a:rPr lang="es-CR" sz="1600" dirty="0" smtClean="0">
              <a:solidFill>
                <a:srgbClr val="002060"/>
              </a:solidFill>
              <a:effectLst/>
            </a:rPr>
            <a:t>10:00 a. m.</a:t>
          </a:r>
          <a:endParaRPr lang="en-US" sz="16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algn="ctr"/>
          <a:r>
            <a:rPr lang="es-CR" sz="1600" dirty="0" smtClean="0">
              <a:solidFill>
                <a:srgbClr val="002060"/>
              </a:solidFill>
              <a:effectLst/>
            </a:rPr>
            <a:t>11:00 a. m.</a:t>
          </a:r>
          <a:endParaRPr lang="en-US" sz="16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algn="ctr"/>
          <a:r>
            <a:rPr lang="es-CR" sz="1600" dirty="0" smtClean="0">
              <a:solidFill>
                <a:srgbClr val="002060"/>
              </a:solidFill>
              <a:effectLst/>
            </a:rPr>
            <a:t>2:00 p. m.</a:t>
          </a:r>
          <a:endParaRPr lang="en-US" sz="16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algn="ctr"/>
          <a:r>
            <a:rPr lang="es-CR" sz="1600" dirty="0" smtClean="0">
              <a:solidFill>
                <a:srgbClr val="002060"/>
              </a:solidFill>
              <a:effectLst/>
            </a:rPr>
            <a:t>4:00 p. m.</a:t>
          </a:r>
          <a:endParaRPr lang="en-US" sz="1600" dirty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</dgm:t>
    </dgm:pt>
    <dgm:pt modelId="{23327992-D7CA-4CAE-B8EA-5822EED62BA3}" type="parTrans" cxnId="{D4691650-9DD1-4E5C-9C08-43FD60C864E9}">
      <dgm:prSet/>
      <dgm:spPr/>
      <dgm:t>
        <a:bodyPr/>
        <a:lstStyle/>
        <a:p>
          <a:pPr algn="ctr"/>
          <a:endParaRPr lang="es-ES" sz="1600">
            <a:solidFill>
              <a:srgbClr val="002060"/>
            </a:solidFill>
          </a:endParaRPr>
        </a:p>
      </dgm:t>
    </dgm:pt>
    <dgm:pt modelId="{8D3F3F18-DBAE-467F-B18E-DF9F982A9D6A}" type="sibTrans" cxnId="{D4691650-9DD1-4E5C-9C08-43FD60C864E9}">
      <dgm:prSet/>
      <dgm:spPr/>
      <dgm:t>
        <a:bodyPr/>
        <a:lstStyle/>
        <a:p>
          <a:pPr algn="ctr"/>
          <a:endParaRPr lang="es-ES" sz="1600">
            <a:solidFill>
              <a:srgbClr val="002060"/>
            </a:solidFill>
          </a:endParaRPr>
        </a:p>
      </dgm:t>
    </dgm:pt>
    <dgm:pt modelId="{6B887F50-71F2-4717-A3CF-30ACBD109483}" type="pres">
      <dgm:prSet presAssocID="{F1BCC4E5-D413-4FAC-B1AC-622EEB4D20F4}" presName="Name0" presStyleCnt="0">
        <dgm:presLayoutVars>
          <dgm:dir/>
          <dgm:resizeHandles val="exact"/>
        </dgm:presLayoutVars>
      </dgm:prSet>
      <dgm:spPr/>
    </dgm:pt>
    <dgm:pt modelId="{19743EAA-D6C4-43D9-95FB-9ADBD1F8D1A0}" type="pres">
      <dgm:prSet presAssocID="{F1BCC4E5-D413-4FAC-B1AC-622EEB4D20F4}" presName="fgShape" presStyleLbl="fgShp" presStyleIdx="0" presStyleCnt="1"/>
      <dgm:spPr/>
    </dgm:pt>
    <dgm:pt modelId="{2E8E6805-26B6-4A7B-B8CE-1B9159D85CBD}" type="pres">
      <dgm:prSet presAssocID="{F1BCC4E5-D413-4FAC-B1AC-622EEB4D20F4}" presName="linComp" presStyleCnt="0"/>
      <dgm:spPr/>
    </dgm:pt>
    <dgm:pt modelId="{B384A9A9-2067-4374-8FA4-6B8072391F53}" type="pres">
      <dgm:prSet presAssocID="{647E2389-65C6-4DA6-9AD7-55D9D7B673C6}" presName="compNode" presStyleCnt="0"/>
      <dgm:spPr/>
    </dgm:pt>
    <dgm:pt modelId="{8BEA7966-99E4-4C25-936E-81368BEC1C0F}" type="pres">
      <dgm:prSet presAssocID="{647E2389-65C6-4DA6-9AD7-55D9D7B673C6}" presName="bkgdShape" presStyleLbl="node1" presStyleIdx="0" presStyleCnt="4"/>
      <dgm:spPr/>
    </dgm:pt>
    <dgm:pt modelId="{B0262C67-5459-4AF2-AB9A-69C5505EC96C}" type="pres">
      <dgm:prSet presAssocID="{647E2389-65C6-4DA6-9AD7-55D9D7B673C6}" presName="nodeTx" presStyleLbl="node1" presStyleIdx="0" presStyleCnt="4">
        <dgm:presLayoutVars>
          <dgm:bulletEnabled val="1"/>
        </dgm:presLayoutVars>
      </dgm:prSet>
      <dgm:spPr/>
    </dgm:pt>
    <dgm:pt modelId="{D0A2DBD6-7957-4C74-9E02-BE26D8B62CBE}" type="pres">
      <dgm:prSet presAssocID="{647E2389-65C6-4DA6-9AD7-55D9D7B673C6}" presName="invisiNode" presStyleLbl="node1" presStyleIdx="0" presStyleCnt="4"/>
      <dgm:spPr/>
    </dgm:pt>
    <dgm:pt modelId="{32195866-E56E-41F7-BEAE-F969FDE3D255}" type="pres">
      <dgm:prSet presAssocID="{647E2389-65C6-4DA6-9AD7-55D9D7B673C6}" presName="imagNode" presStyleLbl="fgImgPlace1" presStyleIdx="0" presStyleCnt="4"/>
      <dgm:spPr/>
    </dgm:pt>
    <dgm:pt modelId="{4A1817F4-F64F-4F8F-8FC2-7D65E46041D7}" type="pres">
      <dgm:prSet presAssocID="{DAF349D3-E75D-4525-841C-23A31B46340F}" presName="sibTrans" presStyleLbl="sibTrans2D1" presStyleIdx="0" presStyleCnt="0"/>
      <dgm:spPr/>
    </dgm:pt>
    <dgm:pt modelId="{8DA7CF31-E3D8-4A6A-890D-94E00752CB74}" type="pres">
      <dgm:prSet presAssocID="{58FCEC64-8591-4795-B6E7-E2FE3AFA1A8B}" presName="compNode" presStyleCnt="0"/>
      <dgm:spPr/>
    </dgm:pt>
    <dgm:pt modelId="{F3FE4B47-E70B-49F8-8405-608C8502BD8B}" type="pres">
      <dgm:prSet presAssocID="{58FCEC64-8591-4795-B6E7-E2FE3AFA1A8B}" presName="bkgdShape" presStyleLbl="node1" presStyleIdx="1" presStyleCnt="4"/>
      <dgm:spPr/>
    </dgm:pt>
    <dgm:pt modelId="{88ACB56C-7635-4A07-9D28-B19053168076}" type="pres">
      <dgm:prSet presAssocID="{58FCEC64-8591-4795-B6E7-E2FE3AFA1A8B}" presName="nodeTx" presStyleLbl="node1" presStyleIdx="1" presStyleCnt="4">
        <dgm:presLayoutVars>
          <dgm:bulletEnabled val="1"/>
        </dgm:presLayoutVars>
      </dgm:prSet>
      <dgm:spPr/>
    </dgm:pt>
    <dgm:pt modelId="{3DDA6F0B-133D-4DEF-83DF-C9992AA98AD0}" type="pres">
      <dgm:prSet presAssocID="{58FCEC64-8591-4795-B6E7-E2FE3AFA1A8B}" presName="invisiNode" presStyleLbl="node1" presStyleIdx="1" presStyleCnt="4"/>
      <dgm:spPr/>
    </dgm:pt>
    <dgm:pt modelId="{0A8C2038-C3AF-47B1-BA63-512EF43017FE}" type="pres">
      <dgm:prSet presAssocID="{58FCEC64-8591-4795-B6E7-E2FE3AFA1A8B}" presName="imagNode" presStyleLbl="fgImgPlace1" presStyleIdx="1" presStyleCnt="4"/>
      <dgm:spPr/>
    </dgm:pt>
    <dgm:pt modelId="{F3A0646C-8C28-4878-BBC5-52395FAA454C}" type="pres">
      <dgm:prSet presAssocID="{3FB70A72-E670-4C42-B159-CBD41C75EF17}" presName="sibTrans" presStyleLbl="sibTrans2D1" presStyleIdx="0" presStyleCnt="0"/>
      <dgm:spPr/>
    </dgm:pt>
    <dgm:pt modelId="{D44E56D1-F0D0-48F9-BB8E-2DDA6F3152AB}" type="pres">
      <dgm:prSet presAssocID="{FD17C878-0B2A-47B0-9744-FA23BC7C5F0B}" presName="compNode" presStyleCnt="0"/>
      <dgm:spPr/>
    </dgm:pt>
    <dgm:pt modelId="{389C153F-B617-4D1C-AC6A-EF46BDA54281}" type="pres">
      <dgm:prSet presAssocID="{FD17C878-0B2A-47B0-9744-FA23BC7C5F0B}" presName="bkgdShape" presStyleLbl="node1" presStyleIdx="2" presStyleCnt="4"/>
      <dgm:spPr/>
    </dgm:pt>
    <dgm:pt modelId="{40405EDE-1C37-4A26-857A-5C44A80ABBC5}" type="pres">
      <dgm:prSet presAssocID="{FD17C878-0B2A-47B0-9744-FA23BC7C5F0B}" presName="nodeTx" presStyleLbl="node1" presStyleIdx="2" presStyleCnt="4">
        <dgm:presLayoutVars>
          <dgm:bulletEnabled val="1"/>
        </dgm:presLayoutVars>
      </dgm:prSet>
      <dgm:spPr/>
    </dgm:pt>
    <dgm:pt modelId="{AC77E521-6BD8-4F9D-9EB1-65E71783235C}" type="pres">
      <dgm:prSet presAssocID="{FD17C878-0B2A-47B0-9744-FA23BC7C5F0B}" presName="invisiNode" presStyleLbl="node1" presStyleIdx="2" presStyleCnt="4"/>
      <dgm:spPr/>
    </dgm:pt>
    <dgm:pt modelId="{D016F471-18E5-4B78-BE24-3FAD08B741B6}" type="pres">
      <dgm:prSet presAssocID="{FD17C878-0B2A-47B0-9744-FA23BC7C5F0B}" presName="imagNode" presStyleLbl="fgImgPlace1" presStyleIdx="2" presStyleCnt="4"/>
      <dgm:spPr/>
    </dgm:pt>
    <dgm:pt modelId="{8A5AE3BE-CA0D-4E8E-B569-AE5CA2999EDE}" type="pres">
      <dgm:prSet presAssocID="{5B64230B-9CB2-4A92-BB61-9126E0EBAE3D}" presName="sibTrans" presStyleLbl="sibTrans2D1" presStyleIdx="0" presStyleCnt="0"/>
      <dgm:spPr/>
    </dgm:pt>
    <dgm:pt modelId="{CF9EDE8B-9A38-4B9C-8C70-9F86447EDB1C}" type="pres">
      <dgm:prSet presAssocID="{7A82B0D9-5F31-4557-9B06-6E3A0B9A6CD6}" presName="compNode" presStyleCnt="0"/>
      <dgm:spPr/>
    </dgm:pt>
    <dgm:pt modelId="{8914FBAF-DF14-4513-92BC-17D042BD1D1B}" type="pres">
      <dgm:prSet presAssocID="{7A82B0D9-5F31-4557-9B06-6E3A0B9A6CD6}" presName="bkgdShape" presStyleLbl="node1" presStyleIdx="3" presStyleCnt="4"/>
      <dgm:spPr/>
    </dgm:pt>
    <dgm:pt modelId="{CF70D49E-2623-482A-B18E-418044937F56}" type="pres">
      <dgm:prSet presAssocID="{7A82B0D9-5F31-4557-9B06-6E3A0B9A6CD6}" presName="nodeTx" presStyleLbl="node1" presStyleIdx="3" presStyleCnt="4">
        <dgm:presLayoutVars>
          <dgm:bulletEnabled val="1"/>
        </dgm:presLayoutVars>
      </dgm:prSet>
      <dgm:spPr/>
    </dgm:pt>
    <dgm:pt modelId="{3C301133-484B-4CB4-863A-11DB88042498}" type="pres">
      <dgm:prSet presAssocID="{7A82B0D9-5F31-4557-9B06-6E3A0B9A6CD6}" presName="invisiNode" presStyleLbl="node1" presStyleIdx="3" presStyleCnt="4"/>
      <dgm:spPr/>
    </dgm:pt>
    <dgm:pt modelId="{A42B366D-5FC9-42C2-B47C-ED7C0D9D6327}" type="pres">
      <dgm:prSet presAssocID="{7A82B0D9-5F31-4557-9B06-6E3A0B9A6CD6}" presName="imagNode" presStyleLbl="fgImgPlace1" presStyleIdx="3" presStyleCnt="4"/>
      <dgm:spPr/>
    </dgm:pt>
  </dgm:ptLst>
  <dgm:cxnLst>
    <dgm:cxn modelId="{97A885AC-6551-406D-8EC5-A5FF591195B4}" type="presOf" srcId="{7A82B0D9-5F31-4557-9B06-6E3A0B9A6CD6}" destId="{CF70D49E-2623-482A-B18E-418044937F56}" srcOrd="1" destOrd="0" presId="urn:microsoft.com/office/officeart/2005/8/layout/hList7"/>
    <dgm:cxn modelId="{2D7E9C41-C775-4431-830B-5DCD0B3E3EA4}" type="presOf" srcId="{647E2389-65C6-4DA6-9AD7-55D9D7B673C6}" destId="{8BEA7966-99E4-4C25-936E-81368BEC1C0F}" srcOrd="0" destOrd="0" presId="urn:microsoft.com/office/officeart/2005/8/layout/hList7"/>
    <dgm:cxn modelId="{E7FCF2B9-1B69-4C42-AC5B-EB1595E577FD}" type="presOf" srcId="{FD17C878-0B2A-47B0-9744-FA23BC7C5F0B}" destId="{40405EDE-1C37-4A26-857A-5C44A80ABBC5}" srcOrd="1" destOrd="0" presId="urn:microsoft.com/office/officeart/2005/8/layout/hList7"/>
    <dgm:cxn modelId="{2C632DDC-300B-4C78-A70B-D7E2777ADD28}" type="presOf" srcId="{7A82B0D9-5F31-4557-9B06-6E3A0B9A6CD6}" destId="{8914FBAF-DF14-4513-92BC-17D042BD1D1B}" srcOrd="0" destOrd="0" presId="urn:microsoft.com/office/officeart/2005/8/layout/hList7"/>
    <dgm:cxn modelId="{D236F715-380E-4E9D-9CC2-2E33CDCF9F50}" type="presOf" srcId="{3FB70A72-E670-4C42-B159-CBD41C75EF17}" destId="{F3A0646C-8C28-4878-BBC5-52395FAA454C}" srcOrd="0" destOrd="0" presId="urn:microsoft.com/office/officeart/2005/8/layout/hList7"/>
    <dgm:cxn modelId="{CFEBCC4D-B92D-46D5-BEB2-0911110A42C0}" type="presOf" srcId="{58FCEC64-8591-4795-B6E7-E2FE3AFA1A8B}" destId="{F3FE4B47-E70B-49F8-8405-608C8502BD8B}" srcOrd="0" destOrd="0" presId="urn:microsoft.com/office/officeart/2005/8/layout/hList7"/>
    <dgm:cxn modelId="{B9314F18-7B3E-4BD0-BA3B-2BBF34598F35}" type="presOf" srcId="{FD17C878-0B2A-47B0-9744-FA23BC7C5F0B}" destId="{389C153F-B617-4D1C-AC6A-EF46BDA54281}" srcOrd="0" destOrd="0" presId="urn:microsoft.com/office/officeart/2005/8/layout/hList7"/>
    <dgm:cxn modelId="{AF50CD7D-35BC-4EEB-AB24-1F1ADE497017}" type="presOf" srcId="{58FCEC64-8591-4795-B6E7-E2FE3AFA1A8B}" destId="{88ACB56C-7635-4A07-9D28-B19053168076}" srcOrd="1" destOrd="0" presId="urn:microsoft.com/office/officeart/2005/8/layout/hList7"/>
    <dgm:cxn modelId="{A58DB2CC-38A9-4204-9DB2-80C971846A7D}" type="presOf" srcId="{5B64230B-9CB2-4A92-BB61-9126E0EBAE3D}" destId="{8A5AE3BE-CA0D-4E8E-B569-AE5CA2999EDE}" srcOrd="0" destOrd="0" presId="urn:microsoft.com/office/officeart/2005/8/layout/hList7"/>
    <dgm:cxn modelId="{D4691650-9DD1-4E5C-9C08-43FD60C864E9}" srcId="{F1BCC4E5-D413-4FAC-B1AC-622EEB4D20F4}" destId="{7A82B0D9-5F31-4557-9B06-6E3A0B9A6CD6}" srcOrd="3" destOrd="0" parTransId="{23327992-D7CA-4CAE-B8EA-5822EED62BA3}" sibTransId="{8D3F3F18-DBAE-467F-B18E-DF9F982A9D6A}"/>
    <dgm:cxn modelId="{4513ED4C-4358-41FF-823B-DBC7FC4B7BBA}" type="presOf" srcId="{647E2389-65C6-4DA6-9AD7-55D9D7B673C6}" destId="{B0262C67-5459-4AF2-AB9A-69C5505EC96C}" srcOrd="1" destOrd="0" presId="urn:microsoft.com/office/officeart/2005/8/layout/hList7"/>
    <dgm:cxn modelId="{051EEA5E-8BEF-4B56-ADFA-81C77C703A05}" srcId="{F1BCC4E5-D413-4FAC-B1AC-622EEB4D20F4}" destId="{647E2389-65C6-4DA6-9AD7-55D9D7B673C6}" srcOrd="0" destOrd="0" parTransId="{4255BEFD-1C2A-4931-B9B8-BCCBE45B6C53}" sibTransId="{DAF349D3-E75D-4525-841C-23A31B46340F}"/>
    <dgm:cxn modelId="{FB47DF07-99B8-4C22-904D-A9BC372FA793}" type="presOf" srcId="{DAF349D3-E75D-4525-841C-23A31B46340F}" destId="{4A1817F4-F64F-4F8F-8FC2-7D65E46041D7}" srcOrd="0" destOrd="0" presId="urn:microsoft.com/office/officeart/2005/8/layout/hList7"/>
    <dgm:cxn modelId="{720508FE-3533-45F7-BA13-2944B0FFB9D2}" srcId="{F1BCC4E5-D413-4FAC-B1AC-622EEB4D20F4}" destId="{58FCEC64-8591-4795-B6E7-E2FE3AFA1A8B}" srcOrd="1" destOrd="0" parTransId="{6EFAF1C2-6988-4658-B910-0B9BBEF92C6A}" sibTransId="{3FB70A72-E670-4C42-B159-CBD41C75EF17}"/>
    <dgm:cxn modelId="{98135B52-C52C-4186-9FCA-DF9AFE8AD713}" srcId="{F1BCC4E5-D413-4FAC-B1AC-622EEB4D20F4}" destId="{FD17C878-0B2A-47B0-9744-FA23BC7C5F0B}" srcOrd="2" destOrd="0" parTransId="{436408A6-5EBA-4D2A-A977-8DF25D6A007F}" sibTransId="{5B64230B-9CB2-4A92-BB61-9126E0EBAE3D}"/>
    <dgm:cxn modelId="{9B807D6D-40EB-4F92-A8A3-3BA027232023}" type="presOf" srcId="{F1BCC4E5-D413-4FAC-B1AC-622EEB4D20F4}" destId="{6B887F50-71F2-4717-A3CF-30ACBD109483}" srcOrd="0" destOrd="0" presId="urn:microsoft.com/office/officeart/2005/8/layout/hList7"/>
    <dgm:cxn modelId="{369506EB-9BA3-4596-BBA6-872E1FBCD4F1}" type="presParOf" srcId="{6B887F50-71F2-4717-A3CF-30ACBD109483}" destId="{19743EAA-D6C4-43D9-95FB-9ADBD1F8D1A0}" srcOrd="0" destOrd="0" presId="urn:microsoft.com/office/officeart/2005/8/layout/hList7"/>
    <dgm:cxn modelId="{5EA6419C-22A5-410E-9442-B9A0315BCE7F}" type="presParOf" srcId="{6B887F50-71F2-4717-A3CF-30ACBD109483}" destId="{2E8E6805-26B6-4A7B-B8CE-1B9159D85CBD}" srcOrd="1" destOrd="0" presId="urn:microsoft.com/office/officeart/2005/8/layout/hList7"/>
    <dgm:cxn modelId="{CB80D3BE-2B29-4086-B6BE-89576FE907C4}" type="presParOf" srcId="{2E8E6805-26B6-4A7B-B8CE-1B9159D85CBD}" destId="{B384A9A9-2067-4374-8FA4-6B8072391F53}" srcOrd="0" destOrd="0" presId="urn:microsoft.com/office/officeart/2005/8/layout/hList7"/>
    <dgm:cxn modelId="{B6DE350C-67BD-4FD9-B343-D4711C7C5E05}" type="presParOf" srcId="{B384A9A9-2067-4374-8FA4-6B8072391F53}" destId="{8BEA7966-99E4-4C25-936E-81368BEC1C0F}" srcOrd="0" destOrd="0" presId="urn:microsoft.com/office/officeart/2005/8/layout/hList7"/>
    <dgm:cxn modelId="{77EF1490-4A4D-445D-9138-277C111E1DA2}" type="presParOf" srcId="{B384A9A9-2067-4374-8FA4-6B8072391F53}" destId="{B0262C67-5459-4AF2-AB9A-69C5505EC96C}" srcOrd="1" destOrd="0" presId="urn:microsoft.com/office/officeart/2005/8/layout/hList7"/>
    <dgm:cxn modelId="{05F00E8E-F89A-49C6-8BF2-F68C5F866D04}" type="presParOf" srcId="{B384A9A9-2067-4374-8FA4-6B8072391F53}" destId="{D0A2DBD6-7957-4C74-9E02-BE26D8B62CBE}" srcOrd="2" destOrd="0" presId="urn:microsoft.com/office/officeart/2005/8/layout/hList7"/>
    <dgm:cxn modelId="{EEBD2CEC-A784-475A-B2D3-9B04DF5B1E05}" type="presParOf" srcId="{B384A9A9-2067-4374-8FA4-6B8072391F53}" destId="{32195866-E56E-41F7-BEAE-F969FDE3D255}" srcOrd="3" destOrd="0" presId="urn:microsoft.com/office/officeart/2005/8/layout/hList7"/>
    <dgm:cxn modelId="{B9AB99F4-7DBA-408A-97C4-F14DC78550A7}" type="presParOf" srcId="{2E8E6805-26B6-4A7B-B8CE-1B9159D85CBD}" destId="{4A1817F4-F64F-4F8F-8FC2-7D65E46041D7}" srcOrd="1" destOrd="0" presId="urn:microsoft.com/office/officeart/2005/8/layout/hList7"/>
    <dgm:cxn modelId="{A34EB7D3-BB33-4C15-857F-99EDAB6BA2AE}" type="presParOf" srcId="{2E8E6805-26B6-4A7B-B8CE-1B9159D85CBD}" destId="{8DA7CF31-E3D8-4A6A-890D-94E00752CB74}" srcOrd="2" destOrd="0" presId="urn:microsoft.com/office/officeart/2005/8/layout/hList7"/>
    <dgm:cxn modelId="{72FB78B3-10EE-452F-BE0E-50EC0954330E}" type="presParOf" srcId="{8DA7CF31-E3D8-4A6A-890D-94E00752CB74}" destId="{F3FE4B47-E70B-49F8-8405-608C8502BD8B}" srcOrd="0" destOrd="0" presId="urn:microsoft.com/office/officeart/2005/8/layout/hList7"/>
    <dgm:cxn modelId="{87BC86D5-707A-44AF-B137-D9A1FD8FCF07}" type="presParOf" srcId="{8DA7CF31-E3D8-4A6A-890D-94E00752CB74}" destId="{88ACB56C-7635-4A07-9D28-B19053168076}" srcOrd="1" destOrd="0" presId="urn:microsoft.com/office/officeart/2005/8/layout/hList7"/>
    <dgm:cxn modelId="{087C50F0-9B73-4B7A-9567-02EC924DDF84}" type="presParOf" srcId="{8DA7CF31-E3D8-4A6A-890D-94E00752CB74}" destId="{3DDA6F0B-133D-4DEF-83DF-C9992AA98AD0}" srcOrd="2" destOrd="0" presId="urn:microsoft.com/office/officeart/2005/8/layout/hList7"/>
    <dgm:cxn modelId="{4C35AF48-C026-4F97-92D0-E04F519FFE52}" type="presParOf" srcId="{8DA7CF31-E3D8-4A6A-890D-94E00752CB74}" destId="{0A8C2038-C3AF-47B1-BA63-512EF43017FE}" srcOrd="3" destOrd="0" presId="urn:microsoft.com/office/officeart/2005/8/layout/hList7"/>
    <dgm:cxn modelId="{8173E0DF-4089-4CF5-B461-B31E9F4A503C}" type="presParOf" srcId="{2E8E6805-26B6-4A7B-B8CE-1B9159D85CBD}" destId="{F3A0646C-8C28-4878-BBC5-52395FAA454C}" srcOrd="3" destOrd="0" presId="urn:microsoft.com/office/officeart/2005/8/layout/hList7"/>
    <dgm:cxn modelId="{0736C071-B20D-40C4-A231-A33651A4EBAD}" type="presParOf" srcId="{2E8E6805-26B6-4A7B-B8CE-1B9159D85CBD}" destId="{D44E56D1-F0D0-48F9-BB8E-2DDA6F3152AB}" srcOrd="4" destOrd="0" presId="urn:microsoft.com/office/officeart/2005/8/layout/hList7"/>
    <dgm:cxn modelId="{832F0CB6-EA3F-45BF-979E-9CB18D4C02C7}" type="presParOf" srcId="{D44E56D1-F0D0-48F9-BB8E-2DDA6F3152AB}" destId="{389C153F-B617-4D1C-AC6A-EF46BDA54281}" srcOrd="0" destOrd="0" presId="urn:microsoft.com/office/officeart/2005/8/layout/hList7"/>
    <dgm:cxn modelId="{FA6DEB77-AA1C-4E19-818F-085F2BC37060}" type="presParOf" srcId="{D44E56D1-F0D0-48F9-BB8E-2DDA6F3152AB}" destId="{40405EDE-1C37-4A26-857A-5C44A80ABBC5}" srcOrd="1" destOrd="0" presId="urn:microsoft.com/office/officeart/2005/8/layout/hList7"/>
    <dgm:cxn modelId="{AEBC0EBF-DF7C-4005-8B8E-70BD75E1D36C}" type="presParOf" srcId="{D44E56D1-F0D0-48F9-BB8E-2DDA6F3152AB}" destId="{AC77E521-6BD8-4F9D-9EB1-65E71783235C}" srcOrd="2" destOrd="0" presId="urn:microsoft.com/office/officeart/2005/8/layout/hList7"/>
    <dgm:cxn modelId="{1973FBBB-11FE-4C90-BF4D-0EC8D757CA63}" type="presParOf" srcId="{D44E56D1-F0D0-48F9-BB8E-2DDA6F3152AB}" destId="{D016F471-18E5-4B78-BE24-3FAD08B741B6}" srcOrd="3" destOrd="0" presId="urn:microsoft.com/office/officeart/2005/8/layout/hList7"/>
    <dgm:cxn modelId="{2EE2F3F5-7F8B-47EF-B7C3-747D8E49F33B}" type="presParOf" srcId="{2E8E6805-26B6-4A7B-B8CE-1B9159D85CBD}" destId="{8A5AE3BE-CA0D-4E8E-B569-AE5CA2999EDE}" srcOrd="5" destOrd="0" presId="urn:microsoft.com/office/officeart/2005/8/layout/hList7"/>
    <dgm:cxn modelId="{511EF4A3-B867-489E-8C98-F6E304AE1C9F}" type="presParOf" srcId="{2E8E6805-26B6-4A7B-B8CE-1B9159D85CBD}" destId="{CF9EDE8B-9A38-4B9C-8C70-9F86447EDB1C}" srcOrd="6" destOrd="0" presId="urn:microsoft.com/office/officeart/2005/8/layout/hList7"/>
    <dgm:cxn modelId="{BF87D012-34F4-4F2E-B740-C1FAA2934E8C}" type="presParOf" srcId="{CF9EDE8B-9A38-4B9C-8C70-9F86447EDB1C}" destId="{8914FBAF-DF14-4513-92BC-17D042BD1D1B}" srcOrd="0" destOrd="0" presId="urn:microsoft.com/office/officeart/2005/8/layout/hList7"/>
    <dgm:cxn modelId="{55113837-895C-45E3-BC70-CC031703B07B}" type="presParOf" srcId="{CF9EDE8B-9A38-4B9C-8C70-9F86447EDB1C}" destId="{CF70D49E-2623-482A-B18E-418044937F56}" srcOrd="1" destOrd="0" presId="urn:microsoft.com/office/officeart/2005/8/layout/hList7"/>
    <dgm:cxn modelId="{7AFC4850-5666-4909-BFC0-F5D4249AFB21}" type="presParOf" srcId="{CF9EDE8B-9A38-4B9C-8C70-9F86447EDB1C}" destId="{3C301133-484B-4CB4-863A-11DB88042498}" srcOrd="2" destOrd="0" presId="urn:microsoft.com/office/officeart/2005/8/layout/hList7"/>
    <dgm:cxn modelId="{143F9A0E-336E-4732-A304-01C333F83A59}" type="presParOf" srcId="{CF9EDE8B-9A38-4B9C-8C70-9F86447EDB1C}" destId="{A42B366D-5FC9-42C2-B47C-ED7C0D9D6327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BCC4E5-D413-4FAC-B1AC-622EEB4D20F4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7A52C7E3-6A55-4BF9-9CA2-1570151548AE}">
      <dgm:prSet custT="1"/>
      <dgm:spPr/>
      <dgm:t>
        <a:bodyPr/>
        <a:lstStyle/>
        <a:p>
          <a:r>
            <a:rPr lang="es-CR" sz="2000" b="1" dirty="0" smtClean="0">
              <a:solidFill>
                <a:schemeClr val="tx2">
                  <a:lumMod val="25000"/>
                </a:schemeClr>
              </a:solidFill>
              <a:effectLst/>
            </a:rPr>
            <a:t>Jueves</a:t>
          </a:r>
        </a:p>
        <a:p>
          <a:r>
            <a:rPr lang="es-CR" sz="2000" b="1" dirty="0" smtClean="0">
              <a:solidFill>
                <a:schemeClr val="tx2">
                  <a:lumMod val="25000"/>
                </a:schemeClr>
              </a:solidFill>
              <a:effectLst/>
            </a:rPr>
            <a:t>11/6/2020</a:t>
          </a:r>
        </a:p>
        <a:p>
          <a: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  <a:t>10am</a:t>
          </a:r>
          <a:b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  <a:t>2:30pm</a:t>
          </a:r>
          <a:b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  <a:t>5pm</a:t>
          </a:r>
          <a:endParaRPr lang="en-US" sz="2000" dirty="0" smtClean="0">
            <a:solidFill>
              <a:schemeClr val="tx2">
                <a:lumMod val="25000"/>
              </a:schemeClr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</dgm:t>
    </dgm:pt>
    <dgm:pt modelId="{60413DA1-7C34-4FF0-9B89-0DDAF446458E}" type="parTrans" cxnId="{D6F47557-6174-4662-86F4-FE65496AD629}">
      <dgm:prSet/>
      <dgm:spPr/>
      <dgm:t>
        <a:bodyPr/>
        <a:lstStyle/>
        <a:p>
          <a:endParaRPr lang="es-ES" sz="2800">
            <a:solidFill>
              <a:schemeClr val="tx2">
                <a:lumMod val="25000"/>
              </a:schemeClr>
            </a:solidFill>
          </a:endParaRPr>
        </a:p>
      </dgm:t>
    </dgm:pt>
    <dgm:pt modelId="{A669C16A-3DAD-44E0-B4EB-7E7EBFE3B5BF}" type="sibTrans" cxnId="{D6F47557-6174-4662-86F4-FE65496AD629}">
      <dgm:prSet/>
      <dgm:spPr/>
      <dgm:t>
        <a:bodyPr/>
        <a:lstStyle/>
        <a:p>
          <a:endParaRPr lang="es-ES" sz="2800">
            <a:solidFill>
              <a:schemeClr val="tx2">
                <a:lumMod val="25000"/>
              </a:schemeClr>
            </a:solidFill>
          </a:endParaRPr>
        </a:p>
      </dgm:t>
    </dgm:pt>
    <dgm:pt modelId="{834FCAB3-8201-4DE2-ACD4-81A3FCDF03B8}">
      <dgm:prSet custT="1"/>
      <dgm:spPr/>
      <dgm:t>
        <a:bodyPr/>
        <a:lstStyle/>
        <a:p>
          <a:r>
            <a:rPr lang="es-CR" sz="2000" b="1" dirty="0" smtClean="0">
              <a:solidFill>
                <a:schemeClr val="tx2">
                  <a:lumMod val="25000"/>
                </a:schemeClr>
              </a:solidFill>
              <a:effectLst/>
            </a:rPr>
            <a:t>Viernes</a:t>
          </a:r>
        </a:p>
        <a:p>
          <a:r>
            <a:rPr lang="es-CR" sz="2000" b="1" dirty="0" smtClean="0">
              <a:solidFill>
                <a:schemeClr val="tx2">
                  <a:lumMod val="25000"/>
                </a:schemeClr>
              </a:solidFill>
              <a:effectLst/>
            </a:rPr>
            <a:t>12/6/2020</a:t>
          </a:r>
        </a:p>
        <a:p>
          <a: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  <a:t>8 am</a:t>
          </a:r>
          <a:b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  <a:t>10:30 pm</a:t>
          </a:r>
          <a:b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  <a:t>2:30 pm</a:t>
          </a:r>
          <a:endParaRPr lang="en-US" sz="2000" dirty="0" smtClean="0">
            <a:solidFill>
              <a:schemeClr val="tx2">
                <a:lumMod val="25000"/>
              </a:schemeClr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</dgm:t>
    </dgm:pt>
    <dgm:pt modelId="{D68DD26B-8846-47B0-A531-AFE791E8A1A5}" type="parTrans" cxnId="{FCCE82A1-5B84-4988-B55C-8A2BED9D76FE}">
      <dgm:prSet/>
      <dgm:spPr/>
      <dgm:t>
        <a:bodyPr/>
        <a:lstStyle/>
        <a:p>
          <a:endParaRPr lang="es-ES" sz="2800">
            <a:solidFill>
              <a:schemeClr val="tx2">
                <a:lumMod val="25000"/>
              </a:schemeClr>
            </a:solidFill>
          </a:endParaRPr>
        </a:p>
      </dgm:t>
    </dgm:pt>
    <dgm:pt modelId="{51C9E74D-25D6-4183-A0D9-51EBB018E04B}" type="sibTrans" cxnId="{FCCE82A1-5B84-4988-B55C-8A2BED9D76FE}">
      <dgm:prSet/>
      <dgm:spPr/>
      <dgm:t>
        <a:bodyPr/>
        <a:lstStyle/>
        <a:p>
          <a:endParaRPr lang="es-ES" sz="2800">
            <a:solidFill>
              <a:schemeClr val="tx2">
                <a:lumMod val="25000"/>
              </a:schemeClr>
            </a:solidFill>
          </a:endParaRPr>
        </a:p>
      </dgm:t>
    </dgm:pt>
    <dgm:pt modelId="{17645A3C-6200-4213-888A-1ECBB4512655}">
      <dgm:prSet custT="1"/>
      <dgm:spPr/>
      <dgm:t>
        <a:bodyPr/>
        <a:lstStyle/>
        <a:p>
          <a:r>
            <a:rPr lang="es-CR" sz="2000" b="1" dirty="0" smtClean="0">
              <a:solidFill>
                <a:schemeClr val="tx2">
                  <a:lumMod val="25000"/>
                </a:schemeClr>
              </a:solidFill>
              <a:effectLst/>
            </a:rPr>
            <a:t>Miércoles</a:t>
          </a:r>
        </a:p>
        <a:p>
          <a:r>
            <a:rPr lang="es-CR" sz="2000" b="1" dirty="0" smtClean="0">
              <a:solidFill>
                <a:schemeClr val="tx2">
                  <a:lumMod val="25000"/>
                </a:schemeClr>
              </a:solidFill>
              <a:effectLst/>
            </a:rPr>
            <a:t>17/6/2020</a:t>
          </a:r>
        </a:p>
        <a:p>
          <a: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  <a:t>1 pm</a:t>
          </a:r>
          <a:b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  <a:t>4pm</a:t>
          </a:r>
          <a:b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  <a:t>6pm</a:t>
          </a:r>
        </a:p>
      </dgm:t>
    </dgm:pt>
    <dgm:pt modelId="{549A875D-B00F-4075-88E4-B5AA0C01ABDE}" type="parTrans" cxnId="{D3F65B9D-3598-4D2B-96AD-5F2B28B06E89}">
      <dgm:prSet/>
      <dgm:spPr/>
      <dgm:t>
        <a:bodyPr/>
        <a:lstStyle/>
        <a:p>
          <a:endParaRPr lang="es-ES" sz="2800">
            <a:solidFill>
              <a:schemeClr val="tx2">
                <a:lumMod val="25000"/>
              </a:schemeClr>
            </a:solidFill>
          </a:endParaRPr>
        </a:p>
      </dgm:t>
    </dgm:pt>
    <dgm:pt modelId="{C748E853-521E-4B4A-BE50-876F21B2CF43}" type="sibTrans" cxnId="{D3F65B9D-3598-4D2B-96AD-5F2B28B06E89}">
      <dgm:prSet/>
      <dgm:spPr/>
      <dgm:t>
        <a:bodyPr/>
        <a:lstStyle/>
        <a:p>
          <a:endParaRPr lang="es-ES" sz="2800">
            <a:solidFill>
              <a:schemeClr val="tx2">
                <a:lumMod val="25000"/>
              </a:schemeClr>
            </a:solidFill>
          </a:endParaRPr>
        </a:p>
      </dgm:t>
    </dgm:pt>
    <dgm:pt modelId="{42E13398-1433-4D10-93B7-219E70C7040F}">
      <dgm:prSet custT="1"/>
      <dgm:spPr/>
      <dgm:t>
        <a:bodyPr/>
        <a:lstStyle/>
        <a:p>
          <a:r>
            <a:rPr lang="es-CR" sz="2000" b="1" dirty="0" smtClean="0">
              <a:solidFill>
                <a:schemeClr val="tx2">
                  <a:lumMod val="25000"/>
                </a:schemeClr>
              </a:solidFill>
              <a:effectLst/>
            </a:rPr>
            <a:t>Jueves</a:t>
          </a:r>
        </a:p>
        <a:p>
          <a:r>
            <a:rPr lang="es-CR" sz="2000" b="1" dirty="0" smtClean="0">
              <a:solidFill>
                <a:schemeClr val="tx2">
                  <a:lumMod val="25000"/>
                </a:schemeClr>
              </a:solidFill>
              <a:effectLst/>
            </a:rPr>
            <a:t>18/6/2020</a:t>
          </a:r>
        </a:p>
        <a:p>
          <a: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  <a:t>10am</a:t>
          </a:r>
          <a:b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  <a:t>2pm</a:t>
          </a:r>
          <a:b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  <a:t>5pm</a:t>
          </a:r>
          <a:endParaRPr lang="en-US" sz="2000" dirty="0">
            <a:solidFill>
              <a:schemeClr val="tx2">
                <a:lumMod val="25000"/>
              </a:schemeClr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</dgm:t>
    </dgm:pt>
    <dgm:pt modelId="{306927D6-D3DB-4364-8D37-BF84916EEC4C}" type="parTrans" cxnId="{A221D8A7-8E27-458A-928A-2A2DC5CD25F3}">
      <dgm:prSet/>
      <dgm:spPr/>
      <dgm:t>
        <a:bodyPr/>
        <a:lstStyle/>
        <a:p>
          <a:endParaRPr lang="es-ES" sz="2800">
            <a:solidFill>
              <a:schemeClr val="tx2">
                <a:lumMod val="25000"/>
              </a:schemeClr>
            </a:solidFill>
          </a:endParaRPr>
        </a:p>
      </dgm:t>
    </dgm:pt>
    <dgm:pt modelId="{F0C79B40-9E24-4509-BF35-F9374B778D0E}" type="sibTrans" cxnId="{A221D8A7-8E27-458A-928A-2A2DC5CD25F3}">
      <dgm:prSet/>
      <dgm:spPr/>
      <dgm:t>
        <a:bodyPr/>
        <a:lstStyle/>
        <a:p>
          <a:endParaRPr lang="es-ES" sz="2800">
            <a:solidFill>
              <a:schemeClr val="tx2">
                <a:lumMod val="25000"/>
              </a:schemeClr>
            </a:solidFill>
          </a:endParaRPr>
        </a:p>
      </dgm:t>
    </dgm:pt>
    <dgm:pt modelId="{D8A435B3-92B1-4822-9BCE-329AA5102163}">
      <dgm:prSet custT="1"/>
      <dgm:spPr/>
      <dgm:t>
        <a:bodyPr/>
        <a:lstStyle/>
        <a:p>
          <a:r>
            <a:rPr lang="es-CR" sz="2000" b="1" dirty="0" smtClean="0">
              <a:solidFill>
                <a:schemeClr val="tx2">
                  <a:lumMod val="25000"/>
                </a:schemeClr>
              </a:solidFill>
              <a:effectLst/>
            </a:rPr>
            <a:t>Viernes</a:t>
          </a:r>
        </a:p>
        <a:p>
          <a:r>
            <a:rPr lang="es-CR" sz="2000" b="1" dirty="0" smtClean="0">
              <a:solidFill>
                <a:schemeClr val="tx2">
                  <a:lumMod val="25000"/>
                </a:schemeClr>
              </a:solidFill>
              <a:effectLst/>
            </a:rPr>
            <a:t>19/6/2020</a:t>
          </a:r>
        </a:p>
        <a:p>
          <a: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  <a:t>1 pm</a:t>
          </a:r>
          <a:b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  <a:t>4pm</a:t>
          </a:r>
          <a:b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dirty="0" smtClean="0">
              <a:solidFill>
                <a:schemeClr val="tx2">
                  <a:lumMod val="25000"/>
                </a:schemeClr>
              </a:solidFill>
              <a:effectLst/>
            </a:rPr>
            <a:t>6pm</a:t>
          </a:r>
          <a:endParaRPr lang="en-US" sz="2000" dirty="0">
            <a:solidFill>
              <a:schemeClr val="tx2">
                <a:lumMod val="25000"/>
              </a:schemeClr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</dgm:t>
    </dgm:pt>
    <dgm:pt modelId="{E96FCB73-30FA-482F-AA7A-595237A0AE8D}" type="parTrans" cxnId="{1672FAEC-5254-4CBE-AF9B-82BACFA1C1E5}">
      <dgm:prSet/>
      <dgm:spPr/>
      <dgm:t>
        <a:bodyPr/>
        <a:lstStyle/>
        <a:p>
          <a:endParaRPr lang="es-ES" sz="2800">
            <a:solidFill>
              <a:schemeClr val="tx2">
                <a:lumMod val="25000"/>
              </a:schemeClr>
            </a:solidFill>
          </a:endParaRPr>
        </a:p>
      </dgm:t>
    </dgm:pt>
    <dgm:pt modelId="{2575D3D2-9CA5-410C-A3DB-EDAF541ECB37}" type="sibTrans" cxnId="{1672FAEC-5254-4CBE-AF9B-82BACFA1C1E5}">
      <dgm:prSet/>
      <dgm:spPr/>
      <dgm:t>
        <a:bodyPr/>
        <a:lstStyle/>
        <a:p>
          <a:endParaRPr lang="es-ES" sz="2800">
            <a:solidFill>
              <a:schemeClr val="tx2">
                <a:lumMod val="25000"/>
              </a:schemeClr>
            </a:solidFill>
          </a:endParaRPr>
        </a:p>
      </dgm:t>
    </dgm:pt>
    <dgm:pt modelId="{B93235E1-CDFF-4751-B46B-85D983B72595}" type="pres">
      <dgm:prSet presAssocID="{F1BCC4E5-D413-4FAC-B1AC-622EEB4D20F4}" presName="rootnode" presStyleCnt="0">
        <dgm:presLayoutVars>
          <dgm:chMax/>
          <dgm:chPref/>
          <dgm:dir/>
          <dgm:animLvl val="lvl"/>
        </dgm:presLayoutVars>
      </dgm:prSet>
      <dgm:spPr/>
    </dgm:pt>
    <dgm:pt modelId="{ACE53CD7-F9F5-49E7-827A-59969E5A47B2}" type="pres">
      <dgm:prSet presAssocID="{7A52C7E3-6A55-4BF9-9CA2-1570151548AE}" presName="composite" presStyleCnt="0"/>
      <dgm:spPr/>
    </dgm:pt>
    <dgm:pt modelId="{D6A778EF-8888-4EEC-A9F2-6583759B99AC}" type="pres">
      <dgm:prSet presAssocID="{7A52C7E3-6A55-4BF9-9CA2-1570151548AE}" presName="LShape" presStyleLbl="alignNode1" presStyleIdx="0" presStyleCnt="9"/>
      <dgm:spPr/>
    </dgm:pt>
    <dgm:pt modelId="{0A1F3B89-1AA2-431F-B519-DB1BA9225A4D}" type="pres">
      <dgm:prSet presAssocID="{7A52C7E3-6A55-4BF9-9CA2-1570151548AE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867DB300-939C-4A87-AE83-0AC9F52ADBF6}" type="pres">
      <dgm:prSet presAssocID="{7A52C7E3-6A55-4BF9-9CA2-1570151548AE}" presName="Triangle" presStyleLbl="alignNode1" presStyleIdx="1" presStyleCnt="9"/>
      <dgm:spPr/>
    </dgm:pt>
    <dgm:pt modelId="{9154D071-7807-4DF8-BCB4-3D3BC70D32FD}" type="pres">
      <dgm:prSet presAssocID="{A669C16A-3DAD-44E0-B4EB-7E7EBFE3B5BF}" presName="sibTrans" presStyleCnt="0"/>
      <dgm:spPr/>
    </dgm:pt>
    <dgm:pt modelId="{D6613AFC-55D8-4163-9D3A-D661D8A2A5A9}" type="pres">
      <dgm:prSet presAssocID="{A669C16A-3DAD-44E0-B4EB-7E7EBFE3B5BF}" presName="space" presStyleCnt="0"/>
      <dgm:spPr/>
    </dgm:pt>
    <dgm:pt modelId="{FC063040-1875-48A4-92AA-5700BBDBC56A}" type="pres">
      <dgm:prSet presAssocID="{834FCAB3-8201-4DE2-ACD4-81A3FCDF03B8}" presName="composite" presStyleCnt="0"/>
      <dgm:spPr/>
    </dgm:pt>
    <dgm:pt modelId="{A6DD1740-A12B-4065-BD43-09B9E6DC697B}" type="pres">
      <dgm:prSet presAssocID="{834FCAB3-8201-4DE2-ACD4-81A3FCDF03B8}" presName="LShape" presStyleLbl="alignNode1" presStyleIdx="2" presStyleCnt="9"/>
      <dgm:spPr/>
    </dgm:pt>
    <dgm:pt modelId="{78408A27-DBB3-4DF1-B485-9BF99BAA3EEB}" type="pres">
      <dgm:prSet presAssocID="{834FCAB3-8201-4DE2-ACD4-81A3FCDF03B8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AC4CEB18-F7B4-4AB9-AC33-82622ECF091D}" type="pres">
      <dgm:prSet presAssocID="{834FCAB3-8201-4DE2-ACD4-81A3FCDF03B8}" presName="Triangle" presStyleLbl="alignNode1" presStyleIdx="3" presStyleCnt="9"/>
      <dgm:spPr/>
    </dgm:pt>
    <dgm:pt modelId="{80C0E1BC-917B-4015-ACD2-7C497D071BB9}" type="pres">
      <dgm:prSet presAssocID="{51C9E74D-25D6-4183-A0D9-51EBB018E04B}" presName="sibTrans" presStyleCnt="0"/>
      <dgm:spPr/>
    </dgm:pt>
    <dgm:pt modelId="{3F6BD2F2-AD7C-4EDF-9A92-E86CA7BFCBE5}" type="pres">
      <dgm:prSet presAssocID="{51C9E74D-25D6-4183-A0D9-51EBB018E04B}" presName="space" presStyleCnt="0"/>
      <dgm:spPr/>
    </dgm:pt>
    <dgm:pt modelId="{9F885115-0283-43A9-B8DA-AFF2A8C97D9E}" type="pres">
      <dgm:prSet presAssocID="{17645A3C-6200-4213-888A-1ECBB4512655}" presName="composite" presStyleCnt="0"/>
      <dgm:spPr/>
    </dgm:pt>
    <dgm:pt modelId="{7842C39C-60B8-49C8-BE6F-E9EB22FA1328}" type="pres">
      <dgm:prSet presAssocID="{17645A3C-6200-4213-888A-1ECBB4512655}" presName="LShape" presStyleLbl="alignNode1" presStyleIdx="4" presStyleCnt="9"/>
      <dgm:spPr/>
    </dgm:pt>
    <dgm:pt modelId="{126C3588-9704-4180-9C2C-EF33F62B6C6D}" type="pres">
      <dgm:prSet presAssocID="{17645A3C-6200-4213-888A-1ECBB4512655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67A73D08-237E-422C-9E2E-E0E9B860DEAC}" type="pres">
      <dgm:prSet presAssocID="{17645A3C-6200-4213-888A-1ECBB4512655}" presName="Triangle" presStyleLbl="alignNode1" presStyleIdx="5" presStyleCnt="9"/>
      <dgm:spPr/>
    </dgm:pt>
    <dgm:pt modelId="{90F8DDFC-FBF3-4E81-8563-3D8B8386FA73}" type="pres">
      <dgm:prSet presAssocID="{C748E853-521E-4B4A-BE50-876F21B2CF43}" presName="sibTrans" presStyleCnt="0"/>
      <dgm:spPr/>
    </dgm:pt>
    <dgm:pt modelId="{1DD13508-377B-4D9E-BF80-027F53383535}" type="pres">
      <dgm:prSet presAssocID="{C748E853-521E-4B4A-BE50-876F21B2CF43}" presName="space" presStyleCnt="0"/>
      <dgm:spPr/>
    </dgm:pt>
    <dgm:pt modelId="{28C07B05-9DE9-41EE-AB71-24AC8F0514C8}" type="pres">
      <dgm:prSet presAssocID="{42E13398-1433-4D10-93B7-219E70C7040F}" presName="composite" presStyleCnt="0"/>
      <dgm:spPr/>
    </dgm:pt>
    <dgm:pt modelId="{34CD6799-CC1D-4AB4-95C7-0F8D0A2171EB}" type="pres">
      <dgm:prSet presAssocID="{42E13398-1433-4D10-93B7-219E70C7040F}" presName="LShape" presStyleLbl="alignNode1" presStyleIdx="6" presStyleCnt="9"/>
      <dgm:spPr/>
    </dgm:pt>
    <dgm:pt modelId="{0ED8E5A1-D8A4-4E6D-A68F-7D8026FF2551}" type="pres">
      <dgm:prSet presAssocID="{42E13398-1433-4D10-93B7-219E70C7040F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8277F517-5B62-465B-95A8-298AD3D32C4F}" type="pres">
      <dgm:prSet presAssocID="{42E13398-1433-4D10-93B7-219E70C7040F}" presName="Triangle" presStyleLbl="alignNode1" presStyleIdx="7" presStyleCnt="9"/>
      <dgm:spPr/>
    </dgm:pt>
    <dgm:pt modelId="{3724ADE9-447E-44E7-9088-F39DFA3411ED}" type="pres">
      <dgm:prSet presAssocID="{F0C79B40-9E24-4509-BF35-F9374B778D0E}" presName="sibTrans" presStyleCnt="0"/>
      <dgm:spPr/>
    </dgm:pt>
    <dgm:pt modelId="{999199D3-DEF4-4D3E-B065-5A0E03565CEC}" type="pres">
      <dgm:prSet presAssocID="{F0C79B40-9E24-4509-BF35-F9374B778D0E}" presName="space" presStyleCnt="0"/>
      <dgm:spPr/>
    </dgm:pt>
    <dgm:pt modelId="{43B739B0-9EAC-42AA-8399-D286F6D98C60}" type="pres">
      <dgm:prSet presAssocID="{D8A435B3-92B1-4822-9BCE-329AA5102163}" presName="composite" presStyleCnt="0"/>
      <dgm:spPr/>
    </dgm:pt>
    <dgm:pt modelId="{35FB0808-29DA-427F-88EB-3E1B53D7F2EF}" type="pres">
      <dgm:prSet presAssocID="{D8A435B3-92B1-4822-9BCE-329AA5102163}" presName="LShape" presStyleLbl="alignNode1" presStyleIdx="8" presStyleCnt="9"/>
      <dgm:spPr/>
    </dgm:pt>
    <dgm:pt modelId="{DDA3EA47-1FCF-471F-8203-2C011D58E632}" type="pres">
      <dgm:prSet presAssocID="{D8A435B3-92B1-4822-9BCE-329AA5102163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8770EC48-4872-4348-8535-16A7E8FCF205}" type="presOf" srcId="{7A52C7E3-6A55-4BF9-9CA2-1570151548AE}" destId="{0A1F3B89-1AA2-431F-B519-DB1BA9225A4D}" srcOrd="0" destOrd="0" presId="urn:microsoft.com/office/officeart/2009/3/layout/StepUpProcess"/>
    <dgm:cxn modelId="{D3F65B9D-3598-4D2B-96AD-5F2B28B06E89}" srcId="{F1BCC4E5-D413-4FAC-B1AC-622EEB4D20F4}" destId="{17645A3C-6200-4213-888A-1ECBB4512655}" srcOrd="2" destOrd="0" parTransId="{549A875D-B00F-4075-88E4-B5AA0C01ABDE}" sibTransId="{C748E853-521E-4B4A-BE50-876F21B2CF43}"/>
    <dgm:cxn modelId="{CFC8ACAA-54F7-4694-A446-52F04C2FC584}" type="presOf" srcId="{D8A435B3-92B1-4822-9BCE-329AA5102163}" destId="{DDA3EA47-1FCF-471F-8203-2C011D58E632}" srcOrd="0" destOrd="0" presId="urn:microsoft.com/office/officeart/2009/3/layout/StepUpProcess"/>
    <dgm:cxn modelId="{199323F8-5B26-4BD2-8569-712B59B717D7}" type="presOf" srcId="{F1BCC4E5-D413-4FAC-B1AC-622EEB4D20F4}" destId="{B93235E1-CDFF-4751-B46B-85D983B72595}" srcOrd="0" destOrd="0" presId="urn:microsoft.com/office/officeart/2009/3/layout/StepUpProcess"/>
    <dgm:cxn modelId="{8B2977D0-1859-4510-808A-B7AF4E62489F}" type="presOf" srcId="{834FCAB3-8201-4DE2-ACD4-81A3FCDF03B8}" destId="{78408A27-DBB3-4DF1-B485-9BF99BAA3EEB}" srcOrd="0" destOrd="0" presId="urn:microsoft.com/office/officeart/2009/3/layout/StepUpProcess"/>
    <dgm:cxn modelId="{1672FAEC-5254-4CBE-AF9B-82BACFA1C1E5}" srcId="{F1BCC4E5-D413-4FAC-B1AC-622EEB4D20F4}" destId="{D8A435B3-92B1-4822-9BCE-329AA5102163}" srcOrd="4" destOrd="0" parTransId="{E96FCB73-30FA-482F-AA7A-595237A0AE8D}" sibTransId="{2575D3D2-9CA5-410C-A3DB-EDAF541ECB37}"/>
    <dgm:cxn modelId="{D6F47557-6174-4662-86F4-FE65496AD629}" srcId="{F1BCC4E5-D413-4FAC-B1AC-622EEB4D20F4}" destId="{7A52C7E3-6A55-4BF9-9CA2-1570151548AE}" srcOrd="0" destOrd="0" parTransId="{60413DA1-7C34-4FF0-9B89-0DDAF446458E}" sibTransId="{A669C16A-3DAD-44E0-B4EB-7E7EBFE3B5BF}"/>
    <dgm:cxn modelId="{24D3B9E1-C42B-4D8A-A46C-DD99CC738EBF}" type="presOf" srcId="{42E13398-1433-4D10-93B7-219E70C7040F}" destId="{0ED8E5A1-D8A4-4E6D-A68F-7D8026FF2551}" srcOrd="0" destOrd="0" presId="urn:microsoft.com/office/officeart/2009/3/layout/StepUpProcess"/>
    <dgm:cxn modelId="{630C4002-D047-4F99-8066-E3B679B5E8EC}" type="presOf" srcId="{17645A3C-6200-4213-888A-1ECBB4512655}" destId="{126C3588-9704-4180-9C2C-EF33F62B6C6D}" srcOrd="0" destOrd="0" presId="urn:microsoft.com/office/officeart/2009/3/layout/StepUpProcess"/>
    <dgm:cxn modelId="{A221D8A7-8E27-458A-928A-2A2DC5CD25F3}" srcId="{F1BCC4E5-D413-4FAC-B1AC-622EEB4D20F4}" destId="{42E13398-1433-4D10-93B7-219E70C7040F}" srcOrd="3" destOrd="0" parTransId="{306927D6-D3DB-4364-8D37-BF84916EEC4C}" sibTransId="{F0C79B40-9E24-4509-BF35-F9374B778D0E}"/>
    <dgm:cxn modelId="{FCCE82A1-5B84-4988-B55C-8A2BED9D76FE}" srcId="{F1BCC4E5-D413-4FAC-B1AC-622EEB4D20F4}" destId="{834FCAB3-8201-4DE2-ACD4-81A3FCDF03B8}" srcOrd="1" destOrd="0" parTransId="{D68DD26B-8846-47B0-A531-AFE791E8A1A5}" sibTransId="{51C9E74D-25D6-4183-A0D9-51EBB018E04B}"/>
    <dgm:cxn modelId="{0B059CC6-523C-4C43-B49C-70E5211CBB47}" type="presParOf" srcId="{B93235E1-CDFF-4751-B46B-85D983B72595}" destId="{ACE53CD7-F9F5-49E7-827A-59969E5A47B2}" srcOrd="0" destOrd="0" presId="urn:microsoft.com/office/officeart/2009/3/layout/StepUpProcess"/>
    <dgm:cxn modelId="{A84EE0D5-C2F6-4A62-8FC3-6C6EDB698921}" type="presParOf" srcId="{ACE53CD7-F9F5-49E7-827A-59969E5A47B2}" destId="{D6A778EF-8888-4EEC-A9F2-6583759B99AC}" srcOrd="0" destOrd="0" presId="urn:microsoft.com/office/officeart/2009/3/layout/StepUpProcess"/>
    <dgm:cxn modelId="{D17F799D-D4A2-4F13-AC7D-1C8C96C32E4D}" type="presParOf" srcId="{ACE53CD7-F9F5-49E7-827A-59969E5A47B2}" destId="{0A1F3B89-1AA2-431F-B519-DB1BA9225A4D}" srcOrd="1" destOrd="0" presId="urn:microsoft.com/office/officeart/2009/3/layout/StepUpProcess"/>
    <dgm:cxn modelId="{F69DECF9-EE0E-4FAC-84E6-0C517AD4F919}" type="presParOf" srcId="{ACE53CD7-F9F5-49E7-827A-59969E5A47B2}" destId="{867DB300-939C-4A87-AE83-0AC9F52ADBF6}" srcOrd="2" destOrd="0" presId="urn:microsoft.com/office/officeart/2009/3/layout/StepUpProcess"/>
    <dgm:cxn modelId="{B41E0AE9-5881-4FF7-8980-4315D29607B3}" type="presParOf" srcId="{B93235E1-CDFF-4751-B46B-85D983B72595}" destId="{9154D071-7807-4DF8-BCB4-3D3BC70D32FD}" srcOrd="1" destOrd="0" presId="urn:microsoft.com/office/officeart/2009/3/layout/StepUpProcess"/>
    <dgm:cxn modelId="{2D64FF70-D24A-4595-8C0E-702F3BF0F543}" type="presParOf" srcId="{9154D071-7807-4DF8-BCB4-3D3BC70D32FD}" destId="{D6613AFC-55D8-4163-9D3A-D661D8A2A5A9}" srcOrd="0" destOrd="0" presId="urn:microsoft.com/office/officeart/2009/3/layout/StepUpProcess"/>
    <dgm:cxn modelId="{8E13F723-1361-42AD-8B7F-6EE588D60C4B}" type="presParOf" srcId="{B93235E1-CDFF-4751-B46B-85D983B72595}" destId="{FC063040-1875-48A4-92AA-5700BBDBC56A}" srcOrd="2" destOrd="0" presId="urn:microsoft.com/office/officeart/2009/3/layout/StepUpProcess"/>
    <dgm:cxn modelId="{6B50EC0A-A363-49D7-9A19-A6E383A5251D}" type="presParOf" srcId="{FC063040-1875-48A4-92AA-5700BBDBC56A}" destId="{A6DD1740-A12B-4065-BD43-09B9E6DC697B}" srcOrd="0" destOrd="0" presId="urn:microsoft.com/office/officeart/2009/3/layout/StepUpProcess"/>
    <dgm:cxn modelId="{9D3BD48C-3880-4303-B59D-60AE2CC3CF90}" type="presParOf" srcId="{FC063040-1875-48A4-92AA-5700BBDBC56A}" destId="{78408A27-DBB3-4DF1-B485-9BF99BAA3EEB}" srcOrd="1" destOrd="0" presId="urn:microsoft.com/office/officeart/2009/3/layout/StepUpProcess"/>
    <dgm:cxn modelId="{699D7B2C-DE8E-45A0-A0E0-717EB0BB0D64}" type="presParOf" srcId="{FC063040-1875-48A4-92AA-5700BBDBC56A}" destId="{AC4CEB18-F7B4-4AB9-AC33-82622ECF091D}" srcOrd="2" destOrd="0" presId="urn:microsoft.com/office/officeart/2009/3/layout/StepUpProcess"/>
    <dgm:cxn modelId="{E5E6F3F0-74EE-4F5C-9392-E3F27F8D4E08}" type="presParOf" srcId="{B93235E1-CDFF-4751-B46B-85D983B72595}" destId="{80C0E1BC-917B-4015-ACD2-7C497D071BB9}" srcOrd="3" destOrd="0" presId="urn:microsoft.com/office/officeart/2009/3/layout/StepUpProcess"/>
    <dgm:cxn modelId="{1054C1B8-75BC-48D8-A866-6093A780B3FD}" type="presParOf" srcId="{80C0E1BC-917B-4015-ACD2-7C497D071BB9}" destId="{3F6BD2F2-AD7C-4EDF-9A92-E86CA7BFCBE5}" srcOrd="0" destOrd="0" presId="urn:microsoft.com/office/officeart/2009/3/layout/StepUpProcess"/>
    <dgm:cxn modelId="{946B98DA-1ADD-4D21-84F2-511918DE36C2}" type="presParOf" srcId="{B93235E1-CDFF-4751-B46B-85D983B72595}" destId="{9F885115-0283-43A9-B8DA-AFF2A8C97D9E}" srcOrd="4" destOrd="0" presId="urn:microsoft.com/office/officeart/2009/3/layout/StepUpProcess"/>
    <dgm:cxn modelId="{8844D06C-0622-4EE9-9860-BEA0F6C4FDEE}" type="presParOf" srcId="{9F885115-0283-43A9-B8DA-AFF2A8C97D9E}" destId="{7842C39C-60B8-49C8-BE6F-E9EB22FA1328}" srcOrd="0" destOrd="0" presId="urn:microsoft.com/office/officeart/2009/3/layout/StepUpProcess"/>
    <dgm:cxn modelId="{FD55282F-261B-42C5-8ED1-0636BE137848}" type="presParOf" srcId="{9F885115-0283-43A9-B8DA-AFF2A8C97D9E}" destId="{126C3588-9704-4180-9C2C-EF33F62B6C6D}" srcOrd="1" destOrd="0" presId="urn:microsoft.com/office/officeart/2009/3/layout/StepUpProcess"/>
    <dgm:cxn modelId="{F8ACBA03-ECBE-478F-9A5C-252FFC1EEDB3}" type="presParOf" srcId="{9F885115-0283-43A9-B8DA-AFF2A8C97D9E}" destId="{67A73D08-237E-422C-9E2E-E0E9B860DEAC}" srcOrd="2" destOrd="0" presId="urn:microsoft.com/office/officeart/2009/3/layout/StepUpProcess"/>
    <dgm:cxn modelId="{581A8CBC-E751-464F-8922-0429AF5F205A}" type="presParOf" srcId="{B93235E1-CDFF-4751-B46B-85D983B72595}" destId="{90F8DDFC-FBF3-4E81-8563-3D8B8386FA73}" srcOrd="5" destOrd="0" presId="urn:microsoft.com/office/officeart/2009/3/layout/StepUpProcess"/>
    <dgm:cxn modelId="{958BBC74-1C7C-4889-9274-2C7886157F78}" type="presParOf" srcId="{90F8DDFC-FBF3-4E81-8563-3D8B8386FA73}" destId="{1DD13508-377B-4D9E-BF80-027F53383535}" srcOrd="0" destOrd="0" presId="urn:microsoft.com/office/officeart/2009/3/layout/StepUpProcess"/>
    <dgm:cxn modelId="{D04C45FC-AE31-4563-A446-A7AAD9DD8E31}" type="presParOf" srcId="{B93235E1-CDFF-4751-B46B-85D983B72595}" destId="{28C07B05-9DE9-41EE-AB71-24AC8F0514C8}" srcOrd="6" destOrd="0" presId="urn:microsoft.com/office/officeart/2009/3/layout/StepUpProcess"/>
    <dgm:cxn modelId="{38CE9C79-16BA-4334-84A8-88682B6699A4}" type="presParOf" srcId="{28C07B05-9DE9-41EE-AB71-24AC8F0514C8}" destId="{34CD6799-CC1D-4AB4-95C7-0F8D0A2171EB}" srcOrd="0" destOrd="0" presId="urn:microsoft.com/office/officeart/2009/3/layout/StepUpProcess"/>
    <dgm:cxn modelId="{D5A3EDC8-85F5-483C-8DD8-2B2A8D3555AB}" type="presParOf" srcId="{28C07B05-9DE9-41EE-AB71-24AC8F0514C8}" destId="{0ED8E5A1-D8A4-4E6D-A68F-7D8026FF2551}" srcOrd="1" destOrd="0" presId="urn:microsoft.com/office/officeart/2009/3/layout/StepUpProcess"/>
    <dgm:cxn modelId="{91220C34-E0AA-4D34-8EA3-ADD6825BE767}" type="presParOf" srcId="{28C07B05-9DE9-41EE-AB71-24AC8F0514C8}" destId="{8277F517-5B62-465B-95A8-298AD3D32C4F}" srcOrd="2" destOrd="0" presId="urn:microsoft.com/office/officeart/2009/3/layout/StepUpProcess"/>
    <dgm:cxn modelId="{CCEBDCDD-EABD-42B2-950A-0CBFC3B31A15}" type="presParOf" srcId="{B93235E1-CDFF-4751-B46B-85D983B72595}" destId="{3724ADE9-447E-44E7-9088-F39DFA3411ED}" srcOrd="7" destOrd="0" presId="urn:microsoft.com/office/officeart/2009/3/layout/StepUpProcess"/>
    <dgm:cxn modelId="{E67A104D-4036-4D64-92ED-2BDDBF9EB045}" type="presParOf" srcId="{3724ADE9-447E-44E7-9088-F39DFA3411ED}" destId="{999199D3-DEF4-4D3E-B065-5A0E03565CEC}" srcOrd="0" destOrd="0" presId="urn:microsoft.com/office/officeart/2009/3/layout/StepUpProcess"/>
    <dgm:cxn modelId="{ADF8AD07-4503-4A8B-BDC2-63D94FEE72D9}" type="presParOf" srcId="{B93235E1-CDFF-4751-B46B-85D983B72595}" destId="{43B739B0-9EAC-42AA-8399-D286F6D98C60}" srcOrd="8" destOrd="0" presId="urn:microsoft.com/office/officeart/2009/3/layout/StepUpProcess"/>
    <dgm:cxn modelId="{EA282BF0-9045-4F61-AA47-A39981B42CF9}" type="presParOf" srcId="{43B739B0-9EAC-42AA-8399-D286F6D98C60}" destId="{35FB0808-29DA-427F-88EB-3E1B53D7F2EF}" srcOrd="0" destOrd="0" presId="urn:microsoft.com/office/officeart/2009/3/layout/StepUpProcess"/>
    <dgm:cxn modelId="{5869AFAF-FA9B-4588-8BE9-0EABA1310C42}" type="presParOf" srcId="{43B739B0-9EAC-42AA-8399-D286F6D98C60}" destId="{DDA3EA47-1FCF-471F-8203-2C011D58E632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B2A59-C672-43D9-9FB1-49AB466A3165}">
      <dsp:nvSpPr>
        <dsp:cNvPr id="0" name=""/>
        <dsp:cNvSpPr/>
      </dsp:nvSpPr>
      <dsp:spPr>
        <a:xfrm>
          <a:off x="3086" y="187870"/>
          <a:ext cx="3096432" cy="2477146"/>
        </a:xfrm>
        <a:prstGeom prst="homePlate">
          <a:avLst>
            <a:gd name="adj" fmla="val 2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235" tIns="40640" rIns="436941" bIns="4064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s-CR" sz="1600" b="1" kern="1200" dirty="0" smtClean="0">
            <a:effectLst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>
              <a:effectLst/>
            </a:rPr>
            <a:t>Miércoles</a:t>
          </a:r>
          <a:br>
            <a:rPr lang="es-CR" sz="1600" b="1" kern="1200" dirty="0" smtClean="0">
              <a:effectLst/>
            </a:rPr>
          </a:br>
          <a:r>
            <a:rPr lang="es-CR" sz="1600" b="1" kern="1200" dirty="0" smtClean="0">
              <a:effectLst/>
            </a:rPr>
            <a:t>27/05/20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i="0" u="none" kern="1200" dirty="0" smtClean="0"/>
            <a:t>10:30 a. m.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i="0" u="none" kern="1200" dirty="0" smtClean="0"/>
            <a:t>1:00 p. m.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i="0" u="none" kern="1200" dirty="0" smtClean="0"/>
            <a:t>4:00 p. m.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i="0" u="none" kern="1200" dirty="0" smtClean="0"/>
            <a:t>6:00 p. m.</a:t>
          </a:r>
          <a:endParaRPr lang="es-ES" sz="1600" b="1" kern="1200" dirty="0"/>
        </a:p>
      </dsp:txBody>
      <dsp:txXfrm>
        <a:off x="3086" y="187870"/>
        <a:ext cx="2786789" cy="2477146"/>
      </dsp:txXfrm>
    </dsp:sp>
    <dsp:sp modelId="{9EBD4ABD-ECE7-41FA-AF49-4F3E77DE8BC1}">
      <dsp:nvSpPr>
        <dsp:cNvPr id="0" name=""/>
        <dsp:cNvSpPr/>
      </dsp:nvSpPr>
      <dsp:spPr>
        <a:xfrm>
          <a:off x="2480232" y="187870"/>
          <a:ext cx="3096432" cy="2477146"/>
        </a:xfrm>
        <a:prstGeom prst="chevron">
          <a:avLst>
            <a:gd name="adj" fmla="val 25000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235" tIns="40640" rIns="109235" bIns="40640" numCol="1" spcCol="1270" anchor="t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s-CR" sz="1600" b="1" kern="1200" dirty="0" smtClean="0">
            <a:effectLst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>
              <a:effectLst/>
            </a:rPr>
            <a:t>Jueves</a:t>
          </a:r>
          <a:br>
            <a:rPr lang="es-CR" sz="1600" b="1" kern="1200" dirty="0" smtClean="0">
              <a:effectLst/>
            </a:rPr>
          </a:br>
          <a:r>
            <a:rPr lang="es-CR" sz="1600" b="1" kern="1200" dirty="0" smtClean="0">
              <a:effectLst/>
            </a:rPr>
            <a:t>28/05/20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i="0" u="none" kern="1200" dirty="0" smtClean="0"/>
            <a:t>1:00 p. m.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i="0" u="none" kern="1200" dirty="0" smtClean="0"/>
            <a:t>3:00 p. m.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i="0" u="none" kern="1200" dirty="0" smtClean="0"/>
            <a:t>5:00 p. m.</a:t>
          </a:r>
          <a:endParaRPr lang="es-ES" sz="1600" b="1" kern="1200" dirty="0"/>
        </a:p>
        <a:p>
          <a:pPr marL="171450" lvl="1" indent="-171450" algn="ctr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1600" b="1" i="0" u="none" kern="1200" dirty="0" smtClean="0"/>
            <a:t>7:00 p. m.</a:t>
          </a:r>
          <a:endParaRPr lang="en-US" sz="1600" b="1" kern="1200" dirty="0"/>
        </a:p>
      </dsp:txBody>
      <dsp:txXfrm>
        <a:off x="3099519" y="187870"/>
        <a:ext cx="1857859" cy="2477146"/>
      </dsp:txXfrm>
    </dsp:sp>
    <dsp:sp modelId="{CA809450-45D9-4A94-A1D1-B61E3203DB50}">
      <dsp:nvSpPr>
        <dsp:cNvPr id="0" name=""/>
        <dsp:cNvSpPr/>
      </dsp:nvSpPr>
      <dsp:spPr>
        <a:xfrm>
          <a:off x="4957378" y="187870"/>
          <a:ext cx="3096432" cy="2477146"/>
        </a:xfrm>
        <a:prstGeom prst="chevron">
          <a:avLst>
            <a:gd name="adj" fmla="val 25000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235" tIns="40640" rIns="109235" bIns="4064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s-CR" sz="1600" b="1" kern="1200" dirty="0" smtClean="0">
            <a:effectLst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>
              <a:effectLst/>
            </a:rPr>
            <a:t>Viernes</a:t>
          </a:r>
          <a:br>
            <a:rPr lang="es-CR" sz="1600" b="1" kern="1200" dirty="0" smtClean="0">
              <a:effectLst/>
            </a:rPr>
          </a:br>
          <a:r>
            <a:rPr lang="es-CR" sz="1600" b="1" kern="1200" dirty="0" smtClean="0">
              <a:effectLst/>
            </a:rPr>
            <a:t>29/05/20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i="0" u="none" kern="1200" dirty="0" smtClean="0"/>
            <a:t>9:00 a. m.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i="0" u="none" kern="1200" dirty="0" smtClean="0"/>
            <a:t>10:00 a. m.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i="0" u="none" kern="1200" dirty="0" smtClean="0"/>
            <a:t>2:00 p. m.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i="0" u="none" kern="1200" dirty="0" smtClean="0"/>
            <a:t>3:00 p. m.</a:t>
          </a:r>
          <a:endParaRPr lang="es-ES" sz="1600" b="1" kern="1200" dirty="0"/>
        </a:p>
      </dsp:txBody>
      <dsp:txXfrm>
        <a:off x="5576665" y="187870"/>
        <a:ext cx="1857859" cy="2477146"/>
      </dsp:txXfrm>
    </dsp:sp>
    <dsp:sp modelId="{801C2891-B66B-447A-BD75-FAE7A81C36C7}">
      <dsp:nvSpPr>
        <dsp:cNvPr id="0" name=""/>
        <dsp:cNvSpPr/>
      </dsp:nvSpPr>
      <dsp:spPr>
        <a:xfrm>
          <a:off x="7434524" y="187870"/>
          <a:ext cx="3096432" cy="2477146"/>
        </a:xfrm>
        <a:prstGeom prst="chevron">
          <a:avLst>
            <a:gd name="adj" fmla="val 25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235" tIns="40640" rIns="109235" bIns="40640" numCol="1" spcCol="1270" anchor="ctr" anchorCtr="0">
          <a:noAutofit/>
        </a:bodyPr>
        <a:lstStyle/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smtClean="0">
              <a:effectLst/>
            </a:rPr>
            <a:t>Sábado</a:t>
          </a:r>
          <a:br>
            <a:rPr lang="es-CR" sz="1600" b="1" kern="1200" smtClean="0">
              <a:effectLst/>
            </a:rPr>
          </a:br>
          <a:r>
            <a:rPr lang="es-CR" sz="1600" b="1" kern="1200" smtClean="0">
              <a:effectLst/>
            </a:rPr>
            <a:t>30/05/20</a:t>
          </a:r>
          <a:endParaRPr lang="es-CR" sz="1600" b="1" i="0" u="none" kern="1200" smtClean="0">
            <a:effectLst/>
          </a:endParaRPr>
        </a:p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i="0" u="none" kern="1200" smtClean="0"/>
            <a:t>9:00 a. m.</a:t>
          </a:r>
          <a:endParaRPr lang="en-US" sz="1600" b="1" i="0" u="none" kern="1200" smtClean="0"/>
        </a:p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i="0" u="none" kern="1200" smtClean="0"/>
            <a:t>11:00 a. m.</a:t>
          </a:r>
          <a:endParaRPr lang="en-US" sz="1600" b="1" i="0" u="none" kern="1200" smtClean="0"/>
        </a:p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i="0" u="none" kern="1200" smtClean="0"/>
            <a:t>2:00 p. m.</a:t>
          </a:r>
          <a:endParaRPr lang="en-US" sz="1600" b="1" i="0" u="none" kern="1200" smtClean="0"/>
        </a:p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i="0" u="none" kern="1200" smtClean="0"/>
            <a:t>4:00 p. m.</a:t>
          </a:r>
          <a:endParaRPr lang="es-ES" sz="1600" b="1" kern="1200" dirty="0"/>
        </a:p>
      </dsp:txBody>
      <dsp:txXfrm>
        <a:off x="8053811" y="187870"/>
        <a:ext cx="1857859" cy="24771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A7966-99E4-4C25-936E-81368BEC1C0F}">
      <dsp:nvSpPr>
        <dsp:cNvPr id="0" name=""/>
        <dsp:cNvSpPr/>
      </dsp:nvSpPr>
      <dsp:spPr>
        <a:xfrm>
          <a:off x="2234" y="0"/>
          <a:ext cx="2342351" cy="41002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>
              <a:solidFill>
                <a:srgbClr val="002060"/>
              </a:solidFill>
              <a:effectLst/>
            </a:rPr>
            <a:t>Miércoles</a:t>
          </a:r>
          <a:br>
            <a:rPr lang="es-CR" sz="1600" b="1" kern="1200" dirty="0" smtClean="0">
              <a:solidFill>
                <a:srgbClr val="002060"/>
              </a:solidFill>
              <a:effectLst/>
            </a:rPr>
          </a:br>
          <a:r>
            <a:rPr lang="es-CR" sz="1600" b="1" kern="1200" dirty="0" smtClean="0">
              <a:solidFill>
                <a:srgbClr val="002060"/>
              </a:solidFill>
              <a:effectLst/>
            </a:rPr>
            <a:t>03/06/20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>
              <a:solidFill>
                <a:srgbClr val="002060"/>
              </a:solidFill>
              <a:effectLst/>
            </a:rPr>
            <a:t>9:00 a. m.</a:t>
          </a:r>
          <a:endParaRPr lang="en-US" sz="1600" kern="12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>
              <a:solidFill>
                <a:srgbClr val="002060"/>
              </a:solidFill>
              <a:effectLst/>
            </a:rPr>
            <a:t>11:00 a. m.</a:t>
          </a:r>
          <a:endParaRPr lang="en-US" sz="1600" kern="12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>
              <a:solidFill>
                <a:srgbClr val="002060"/>
              </a:solidFill>
              <a:effectLst/>
            </a:rPr>
            <a:t>2:00 p. m.</a:t>
          </a:r>
          <a:endParaRPr lang="en-US" sz="1600" kern="12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>
              <a:solidFill>
                <a:srgbClr val="002060"/>
              </a:solidFill>
              <a:effectLst/>
            </a:rPr>
            <a:t>5:00 p. m.</a:t>
          </a:r>
          <a:endParaRPr lang="en-US" sz="1600" kern="1200" dirty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</dsp:txBody>
      <dsp:txXfrm>
        <a:off x="2234" y="1640080"/>
        <a:ext cx="2342351" cy="1640080"/>
      </dsp:txXfrm>
    </dsp:sp>
    <dsp:sp modelId="{32195866-E56E-41F7-BEAE-F969FDE3D255}">
      <dsp:nvSpPr>
        <dsp:cNvPr id="0" name=""/>
        <dsp:cNvSpPr/>
      </dsp:nvSpPr>
      <dsp:spPr>
        <a:xfrm>
          <a:off x="490726" y="246012"/>
          <a:ext cx="1365367" cy="1365367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FE4B47-E70B-49F8-8405-608C8502BD8B}">
      <dsp:nvSpPr>
        <dsp:cNvPr id="0" name=""/>
        <dsp:cNvSpPr/>
      </dsp:nvSpPr>
      <dsp:spPr>
        <a:xfrm>
          <a:off x="2414856" y="0"/>
          <a:ext cx="2342351" cy="4100202"/>
        </a:xfrm>
        <a:prstGeom prst="roundRect">
          <a:avLst>
            <a:gd name="adj" fmla="val 10000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>
              <a:solidFill>
                <a:srgbClr val="002060"/>
              </a:solidFill>
              <a:effectLst/>
            </a:rPr>
            <a:t>Jueves</a:t>
          </a:r>
          <a:br>
            <a:rPr lang="es-CR" sz="1600" b="1" kern="1200" dirty="0" smtClean="0">
              <a:solidFill>
                <a:srgbClr val="002060"/>
              </a:solidFill>
              <a:effectLst/>
            </a:rPr>
          </a:br>
          <a:r>
            <a:rPr lang="es-CR" sz="1600" b="1" kern="1200" dirty="0" smtClean="0">
              <a:solidFill>
                <a:srgbClr val="002060"/>
              </a:solidFill>
              <a:effectLst/>
            </a:rPr>
            <a:t>04/06/20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>
              <a:solidFill>
                <a:srgbClr val="002060"/>
              </a:solidFill>
              <a:effectLst/>
            </a:rPr>
            <a:t>1:00 p. m.</a:t>
          </a:r>
          <a:endParaRPr lang="en-US" sz="1600" kern="12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>
              <a:solidFill>
                <a:srgbClr val="002060"/>
              </a:solidFill>
              <a:effectLst/>
            </a:rPr>
            <a:t>3:00 p. m.</a:t>
          </a:r>
          <a:endParaRPr lang="en-US" sz="1600" kern="12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>
              <a:solidFill>
                <a:srgbClr val="002060"/>
              </a:solidFill>
              <a:effectLst/>
            </a:rPr>
            <a:t>5:00 p. m.</a:t>
          </a:r>
          <a:endParaRPr lang="en-US" sz="1600" kern="12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>
              <a:solidFill>
                <a:srgbClr val="002060"/>
              </a:solidFill>
              <a:effectLst/>
            </a:rPr>
            <a:t>7:00 p. m</a:t>
          </a:r>
          <a:endParaRPr lang="en-US" sz="1600" kern="1200" dirty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</dsp:txBody>
      <dsp:txXfrm>
        <a:off x="2414856" y="1640080"/>
        <a:ext cx="2342351" cy="1640080"/>
      </dsp:txXfrm>
    </dsp:sp>
    <dsp:sp modelId="{0A8C2038-C3AF-47B1-BA63-512EF43017FE}">
      <dsp:nvSpPr>
        <dsp:cNvPr id="0" name=""/>
        <dsp:cNvSpPr/>
      </dsp:nvSpPr>
      <dsp:spPr>
        <a:xfrm>
          <a:off x="2903349" y="246012"/>
          <a:ext cx="1365367" cy="1365367"/>
        </a:xfrm>
        <a:prstGeom prst="ellipse">
          <a:avLst/>
        </a:prstGeom>
        <a:solidFill>
          <a:schemeClr val="accent4">
            <a:tint val="50000"/>
            <a:hueOff val="3815842"/>
            <a:satOff val="-20052"/>
            <a:lumOff val="-1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9C153F-B617-4D1C-AC6A-EF46BDA54281}">
      <dsp:nvSpPr>
        <dsp:cNvPr id="0" name=""/>
        <dsp:cNvSpPr/>
      </dsp:nvSpPr>
      <dsp:spPr>
        <a:xfrm>
          <a:off x="4827479" y="0"/>
          <a:ext cx="2342351" cy="4100202"/>
        </a:xfrm>
        <a:prstGeom prst="roundRect">
          <a:avLst>
            <a:gd name="adj" fmla="val 10000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>
              <a:solidFill>
                <a:srgbClr val="002060"/>
              </a:solidFill>
              <a:effectLst/>
            </a:rPr>
            <a:t>Viernes</a:t>
          </a:r>
          <a:br>
            <a:rPr lang="es-CR" sz="1600" b="1" kern="1200" dirty="0" smtClean="0">
              <a:solidFill>
                <a:srgbClr val="002060"/>
              </a:solidFill>
              <a:effectLst/>
            </a:rPr>
          </a:br>
          <a:r>
            <a:rPr lang="es-CR" sz="1600" b="1" kern="1200" dirty="0" smtClean="0">
              <a:solidFill>
                <a:srgbClr val="002060"/>
              </a:solidFill>
              <a:effectLst/>
            </a:rPr>
            <a:t>05/06/20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>
              <a:solidFill>
                <a:srgbClr val="002060"/>
              </a:solidFill>
              <a:effectLst/>
            </a:rPr>
            <a:t>10:00 a. m.</a:t>
          </a:r>
          <a:endParaRPr lang="en-US" sz="1600" kern="12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>
              <a:solidFill>
                <a:srgbClr val="002060"/>
              </a:solidFill>
              <a:effectLst/>
            </a:rPr>
            <a:t>11:00 a. m.</a:t>
          </a:r>
          <a:endParaRPr lang="en-US" sz="1600" kern="12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>
              <a:solidFill>
                <a:srgbClr val="002060"/>
              </a:solidFill>
              <a:effectLst/>
            </a:rPr>
            <a:t>2:00 p. m.</a:t>
          </a:r>
          <a:endParaRPr lang="en-US" sz="1600" kern="12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>
              <a:solidFill>
                <a:srgbClr val="002060"/>
              </a:solidFill>
              <a:effectLst/>
            </a:rPr>
            <a:t>4:00 p. m.</a:t>
          </a:r>
          <a:endParaRPr lang="en-US" sz="1600" kern="1200" dirty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</dsp:txBody>
      <dsp:txXfrm>
        <a:off x="4827479" y="1640080"/>
        <a:ext cx="2342351" cy="1640080"/>
      </dsp:txXfrm>
    </dsp:sp>
    <dsp:sp modelId="{D016F471-18E5-4B78-BE24-3FAD08B741B6}">
      <dsp:nvSpPr>
        <dsp:cNvPr id="0" name=""/>
        <dsp:cNvSpPr/>
      </dsp:nvSpPr>
      <dsp:spPr>
        <a:xfrm>
          <a:off x="5315971" y="246012"/>
          <a:ext cx="1365367" cy="1365367"/>
        </a:xfrm>
        <a:prstGeom prst="ellipse">
          <a:avLst/>
        </a:prstGeom>
        <a:solidFill>
          <a:schemeClr val="accent4">
            <a:tint val="50000"/>
            <a:hueOff val="7631683"/>
            <a:satOff val="-40104"/>
            <a:lumOff val="-2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14FBAF-DF14-4513-92BC-17D042BD1D1B}">
      <dsp:nvSpPr>
        <dsp:cNvPr id="0" name=""/>
        <dsp:cNvSpPr/>
      </dsp:nvSpPr>
      <dsp:spPr>
        <a:xfrm>
          <a:off x="7240101" y="0"/>
          <a:ext cx="2342351" cy="4100202"/>
        </a:xfrm>
        <a:prstGeom prst="roundRect">
          <a:avLst>
            <a:gd name="adj" fmla="val 1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>
              <a:solidFill>
                <a:srgbClr val="002060"/>
              </a:solidFill>
              <a:effectLst/>
            </a:rPr>
            <a:t>Sábado</a:t>
          </a:r>
          <a:br>
            <a:rPr lang="es-CR" sz="1600" b="1" kern="1200" dirty="0" smtClean="0">
              <a:solidFill>
                <a:srgbClr val="002060"/>
              </a:solidFill>
              <a:effectLst/>
            </a:rPr>
          </a:br>
          <a:r>
            <a:rPr lang="es-CR" sz="1600" b="1" kern="1200" dirty="0" smtClean="0">
              <a:solidFill>
                <a:srgbClr val="002060"/>
              </a:solidFill>
              <a:effectLst/>
            </a:rPr>
            <a:t>06/06/20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>
              <a:solidFill>
                <a:srgbClr val="002060"/>
              </a:solidFill>
              <a:effectLst/>
            </a:rPr>
            <a:t>10:00 a. m.</a:t>
          </a:r>
          <a:endParaRPr lang="en-US" sz="1600" kern="12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>
              <a:solidFill>
                <a:srgbClr val="002060"/>
              </a:solidFill>
              <a:effectLst/>
            </a:rPr>
            <a:t>11:00 a. m.</a:t>
          </a:r>
          <a:endParaRPr lang="en-US" sz="1600" kern="12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>
              <a:solidFill>
                <a:srgbClr val="002060"/>
              </a:solidFill>
              <a:effectLst/>
            </a:rPr>
            <a:t>2:00 p. m.</a:t>
          </a:r>
          <a:endParaRPr lang="en-US" sz="1600" kern="1200" dirty="0" smtClean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>
              <a:solidFill>
                <a:srgbClr val="002060"/>
              </a:solidFill>
              <a:effectLst/>
            </a:rPr>
            <a:t>4:00 p. m.</a:t>
          </a:r>
          <a:endParaRPr lang="en-US" sz="1600" kern="1200" dirty="0">
            <a:solidFill>
              <a:srgbClr val="002060"/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</dsp:txBody>
      <dsp:txXfrm>
        <a:off x="7240101" y="1640080"/>
        <a:ext cx="2342351" cy="1640080"/>
      </dsp:txXfrm>
    </dsp:sp>
    <dsp:sp modelId="{A42B366D-5FC9-42C2-B47C-ED7C0D9D6327}">
      <dsp:nvSpPr>
        <dsp:cNvPr id="0" name=""/>
        <dsp:cNvSpPr/>
      </dsp:nvSpPr>
      <dsp:spPr>
        <a:xfrm>
          <a:off x="7728593" y="246012"/>
          <a:ext cx="1365367" cy="1365367"/>
        </a:xfrm>
        <a:prstGeom prst="ellipse">
          <a:avLst/>
        </a:prstGeom>
        <a:solidFill>
          <a:schemeClr val="accent4">
            <a:tint val="50000"/>
            <a:hueOff val="11447524"/>
            <a:satOff val="-60156"/>
            <a:lumOff val="-4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743EAA-D6C4-43D9-95FB-9ADBD1F8D1A0}">
      <dsp:nvSpPr>
        <dsp:cNvPr id="0" name=""/>
        <dsp:cNvSpPr/>
      </dsp:nvSpPr>
      <dsp:spPr>
        <a:xfrm>
          <a:off x="383387" y="3280161"/>
          <a:ext cx="8817912" cy="615030"/>
        </a:xfrm>
        <a:prstGeom prst="left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A778EF-8888-4EEC-A9F2-6583759B99AC}">
      <dsp:nvSpPr>
        <dsp:cNvPr id="0" name=""/>
        <dsp:cNvSpPr/>
      </dsp:nvSpPr>
      <dsp:spPr>
        <a:xfrm rot="5400000">
          <a:off x="386171" y="2058322"/>
          <a:ext cx="1155555" cy="1922818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1F3B89-1AA2-431F-B519-DB1BA9225A4D}">
      <dsp:nvSpPr>
        <dsp:cNvPr id="0" name=""/>
        <dsp:cNvSpPr/>
      </dsp:nvSpPr>
      <dsp:spPr>
        <a:xfrm>
          <a:off x="193280" y="2632831"/>
          <a:ext cx="1735931" cy="1521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1" kern="1200" dirty="0" smtClean="0">
              <a:solidFill>
                <a:schemeClr val="tx2">
                  <a:lumMod val="25000"/>
                </a:schemeClr>
              </a:solidFill>
              <a:effectLst/>
            </a:rPr>
            <a:t>Jueves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1" kern="1200" dirty="0" smtClean="0">
              <a:solidFill>
                <a:schemeClr val="tx2">
                  <a:lumMod val="25000"/>
                </a:schemeClr>
              </a:solidFill>
              <a:effectLst/>
            </a:rPr>
            <a:t>11/6/2020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  <a:t>10am</a:t>
          </a:r>
          <a:b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  <a:t>2:30pm</a:t>
          </a:r>
          <a:b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  <a:t>5pm</a:t>
          </a:r>
          <a:endParaRPr lang="en-US" sz="2000" kern="1200" dirty="0" smtClean="0">
            <a:solidFill>
              <a:schemeClr val="tx2">
                <a:lumMod val="25000"/>
              </a:schemeClr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</dsp:txBody>
      <dsp:txXfrm>
        <a:off x="193280" y="2632831"/>
        <a:ext cx="1735931" cy="1521645"/>
      </dsp:txXfrm>
    </dsp:sp>
    <dsp:sp modelId="{867DB300-939C-4A87-AE83-0AC9F52ADBF6}">
      <dsp:nvSpPr>
        <dsp:cNvPr id="0" name=""/>
        <dsp:cNvSpPr/>
      </dsp:nvSpPr>
      <dsp:spPr>
        <a:xfrm>
          <a:off x="1601677" y="1916762"/>
          <a:ext cx="327534" cy="327534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DD1740-A12B-4065-BD43-09B9E6DC697B}">
      <dsp:nvSpPr>
        <dsp:cNvPr id="0" name=""/>
        <dsp:cNvSpPr/>
      </dsp:nvSpPr>
      <dsp:spPr>
        <a:xfrm rot="5400000">
          <a:off x="2511290" y="1532459"/>
          <a:ext cx="1155555" cy="1922818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408A27-DBB3-4DF1-B485-9BF99BAA3EEB}">
      <dsp:nvSpPr>
        <dsp:cNvPr id="0" name=""/>
        <dsp:cNvSpPr/>
      </dsp:nvSpPr>
      <dsp:spPr>
        <a:xfrm>
          <a:off x="2318399" y="2106968"/>
          <a:ext cx="1735931" cy="1521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1" kern="1200" dirty="0" smtClean="0">
              <a:solidFill>
                <a:schemeClr val="tx2">
                  <a:lumMod val="25000"/>
                </a:schemeClr>
              </a:solidFill>
              <a:effectLst/>
            </a:rPr>
            <a:t>Viernes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1" kern="1200" dirty="0" smtClean="0">
              <a:solidFill>
                <a:schemeClr val="tx2">
                  <a:lumMod val="25000"/>
                </a:schemeClr>
              </a:solidFill>
              <a:effectLst/>
            </a:rPr>
            <a:t>12/6/2020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  <a:t>8 am</a:t>
          </a:r>
          <a:b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  <a:t>10:30 pm</a:t>
          </a:r>
          <a:b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  <a:t>2:30 pm</a:t>
          </a:r>
          <a:endParaRPr lang="en-US" sz="2000" kern="1200" dirty="0" smtClean="0">
            <a:solidFill>
              <a:schemeClr val="tx2">
                <a:lumMod val="25000"/>
              </a:schemeClr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</dsp:txBody>
      <dsp:txXfrm>
        <a:off x="2318399" y="2106968"/>
        <a:ext cx="1735931" cy="1521645"/>
      </dsp:txXfrm>
    </dsp:sp>
    <dsp:sp modelId="{AC4CEB18-F7B4-4AB9-AC33-82622ECF091D}">
      <dsp:nvSpPr>
        <dsp:cNvPr id="0" name=""/>
        <dsp:cNvSpPr/>
      </dsp:nvSpPr>
      <dsp:spPr>
        <a:xfrm>
          <a:off x="3726797" y="1390899"/>
          <a:ext cx="327534" cy="327534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42C39C-60B8-49C8-BE6F-E9EB22FA1328}">
      <dsp:nvSpPr>
        <dsp:cNvPr id="0" name=""/>
        <dsp:cNvSpPr/>
      </dsp:nvSpPr>
      <dsp:spPr>
        <a:xfrm rot="5400000">
          <a:off x="4636410" y="1006596"/>
          <a:ext cx="1155555" cy="1922818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6C3588-9704-4180-9C2C-EF33F62B6C6D}">
      <dsp:nvSpPr>
        <dsp:cNvPr id="0" name=""/>
        <dsp:cNvSpPr/>
      </dsp:nvSpPr>
      <dsp:spPr>
        <a:xfrm>
          <a:off x="4443519" y="1581105"/>
          <a:ext cx="1735931" cy="1521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1" kern="1200" dirty="0" smtClean="0">
              <a:solidFill>
                <a:schemeClr val="tx2">
                  <a:lumMod val="25000"/>
                </a:schemeClr>
              </a:solidFill>
              <a:effectLst/>
            </a:rPr>
            <a:t>Miércoles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1" kern="1200" dirty="0" smtClean="0">
              <a:solidFill>
                <a:schemeClr val="tx2">
                  <a:lumMod val="25000"/>
                </a:schemeClr>
              </a:solidFill>
              <a:effectLst/>
            </a:rPr>
            <a:t>17/6/2020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  <a:t>1 pm</a:t>
          </a:r>
          <a:b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  <a:t>4pm</a:t>
          </a:r>
          <a:b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  <a:t>6pm</a:t>
          </a:r>
        </a:p>
      </dsp:txBody>
      <dsp:txXfrm>
        <a:off x="4443519" y="1581105"/>
        <a:ext cx="1735931" cy="1521645"/>
      </dsp:txXfrm>
    </dsp:sp>
    <dsp:sp modelId="{67A73D08-237E-422C-9E2E-E0E9B860DEAC}">
      <dsp:nvSpPr>
        <dsp:cNvPr id="0" name=""/>
        <dsp:cNvSpPr/>
      </dsp:nvSpPr>
      <dsp:spPr>
        <a:xfrm>
          <a:off x="5851916" y="865036"/>
          <a:ext cx="327534" cy="327534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CD6799-CC1D-4AB4-95C7-0F8D0A2171EB}">
      <dsp:nvSpPr>
        <dsp:cNvPr id="0" name=""/>
        <dsp:cNvSpPr/>
      </dsp:nvSpPr>
      <dsp:spPr>
        <a:xfrm rot="5400000">
          <a:off x="6761529" y="480733"/>
          <a:ext cx="1155555" cy="1922818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D8E5A1-D8A4-4E6D-A68F-7D8026FF2551}">
      <dsp:nvSpPr>
        <dsp:cNvPr id="0" name=""/>
        <dsp:cNvSpPr/>
      </dsp:nvSpPr>
      <dsp:spPr>
        <a:xfrm>
          <a:off x="6568638" y="1055242"/>
          <a:ext cx="1735931" cy="1521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1" kern="1200" dirty="0" smtClean="0">
              <a:solidFill>
                <a:schemeClr val="tx2">
                  <a:lumMod val="25000"/>
                </a:schemeClr>
              </a:solidFill>
              <a:effectLst/>
            </a:rPr>
            <a:t>Jueves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1" kern="1200" dirty="0" smtClean="0">
              <a:solidFill>
                <a:schemeClr val="tx2">
                  <a:lumMod val="25000"/>
                </a:schemeClr>
              </a:solidFill>
              <a:effectLst/>
            </a:rPr>
            <a:t>18/6/2020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  <a:t>10am</a:t>
          </a:r>
          <a:b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  <a:t>2pm</a:t>
          </a:r>
          <a:b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  <a:t>5pm</a:t>
          </a:r>
          <a:endParaRPr lang="en-US" sz="2000" kern="1200" dirty="0">
            <a:solidFill>
              <a:schemeClr val="tx2">
                <a:lumMod val="25000"/>
              </a:schemeClr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</dsp:txBody>
      <dsp:txXfrm>
        <a:off x="6568638" y="1055242"/>
        <a:ext cx="1735931" cy="1521645"/>
      </dsp:txXfrm>
    </dsp:sp>
    <dsp:sp modelId="{8277F517-5B62-465B-95A8-298AD3D32C4F}">
      <dsp:nvSpPr>
        <dsp:cNvPr id="0" name=""/>
        <dsp:cNvSpPr/>
      </dsp:nvSpPr>
      <dsp:spPr>
        <a:xfrm>
          <a:off x="7977036" y="339173"/>
          <a:ext cx="327534" cy="327534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B0808-29DA-427F-88EB-3E1B53D7F2EF}">
      <dsp:nvSpPr>
        <dsp:cNvPr id="0" name=""/>
        <dsp:cNvSpPr/>
      </dsp:nvSpPr>
      <dsp:spPr>
        <a:xfrm rot="5400000">
          <a:off x="8886649" y="-45128"/>
          <a:ext cx="1155555" cy="1922818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A3EA47-1FCF-471F-8203-2C011D58E632}">
      <dsp:nvSpPr>
        <dsp:cNvPr id="0" name=""/>
        <dsp:cNvSpPr/>
      </dsp:nvSpPr>
      <dsp:spPr>
        <a:xfrm>
          <a:off x="8693758" y="529379"/>
          <a:ext cx="1735931" cy="1521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1" kern="1200" dirty="0" smtClean="0">
              <a:solidFill>
                <a:schemeClr val="tx2">
                  <a:lumMod val="25000"/>
                </a:schemeClr>
              </a:solidFill>
              <a:effectLst/>
            </a:rPr>
            <a:t>Viernes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b="1" kern="1200" dirty="0" smtClean="0">
              <a:solidFill>
                <a:schemeClr val="tx2">
                  <a:lumMod val="25000"/>
                </a:schemeClr>
              </a:solidFill>
              <a:effectLst/>
            </a:rPr>
            <a:t>19/6/2020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  <a:t>1 pm</a:t>
          </a:r>
          <a:b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  <a:t>4pm</a:t>
          </a:r>
          <a:b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</a:br>
          <a:r>
            <a:rPr lang="es-CR" sz="2000" kern="1200" dirty="0" smtClean="0">
              <a:solidFill>
                <a:schemeClr val="tx2">
                  <a:lumMod val="25000"/>
                </a:schemeClr>
              </a:solidFill>
              <a:effectLst/>
            </a:rPr>
            <a:t>6pm</a:t>
          </a:r>
          <a:endParaRPr lang="en-US" sz="2000" kern="1200" dirty="0">
            <a:solidFill>
              <a:schemeClr val="tx2">
                <a:lumMod val="25000"/>
              </a:schemeClr>
            </a:solidFill>
            <a:effectLst/>
            <a:latin typeface="Arial" panose="020B0604020202020204" pitchFamily="34" charset="0"/>
            <a:ea typeface="Arial" panose="020B0604020202020204" pitchFamily="34" charset="0"/>
          </a:endParaRPr>
        </a:p>
      </dsp:txBody>
      <dsp:txXfrm>
        <a:off x="8693758" y="529379"/>
        <a:ext cx="1735931" cy="15216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AC780-FD92-4E91-9DC5-F7644469D42E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E2661-7EE6-4B6D-BE1E-1438A4E68BA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88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7740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0217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324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C2AB-254C-401D-B360-5B12241AA329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8A78-92F2-4D41-9933-816E5BBA6D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29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C2AB-254C-401D-B360-5B12241AA329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8A78-92F2-4D41-9933-816E5BBA6D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1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C2AB-254C-401D-B360-5B12241AA329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8A78-92F2-4D41-9933-816E5BBA6D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36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C2AB-254C-401D-B360-5B12241AA329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8A78-92F2-4D41-9933-816E5BBA6D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C2AB-254C-401D-B360-5B12241AA329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8A78-92F2-4D41-9933-816E5BBA6D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70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C2AB-254C-401D-B360-5B12241AA329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8A78-92F2-4D41-9933-816E5BBA6D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0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C2AB-254C-401D-B360-5B12241AA329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8A78-92F2-4D41-9933-816E5BBA6D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0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C2AB-254C-401D-B360-5B12241AA329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8A78-92F2-4D41-9933-816E5BBA6D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73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C2AB-254C-401D-B360-5B12241AA329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8A78-92F2-4D41-9933-816E5BBA6D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52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C2AB-254C-401D-B360-5B12241AA329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8A78-92F2-4D41-9933-816E5BBA6D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39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C2AB-254C-401D-B360-5B12241AA329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8A78-92F2-4D41-9933-816E5BBA6D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9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9C2AB-254C-401D-B360-5B12241AA329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28A78-92F2-4D41-9933-816E5BBA6D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243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s://uned-ac-cr.webex.com/meet/achacong" TargetMode="Externa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hyperlink" Target="mailto:achacong@uned.ac.cr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hyperlink" Target="https://uned-ac-cr.webex.com/meet/achacong" TargetMode="External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hyperlink" Target="mailto:achacong@uned.ac.cr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hyperlink" Target="https://uned-ac-cr.webex.com/meet/achacong" TargetMode="External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hyperlink" Target="mailto:achacong@uned.ac.c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8"/>
          <p:cNvSpPr txBox="1">
            <a:spLocks noGrp="1"/>
          </p:cNvSpPr>
          <p:nvPr>
            <p:ph type="title"/>
          </p:nvPr>
        </p:nvSpPr>
        <p:spPr>
          <a:xfrm>
            <a:off x="740456" y="1969075"/>
            <a:ext cx="10464967" cy="91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lvl="0" algn="ctr"/>
            <a:r>
              <a:rPr lang="en" sz="3200" b="1" dirty="0">
                <a:solidFill>
                  <a:schemeClr val="accent5">
                    <a:lumMod val="50000"/>
                  </a:schemeClr>
                </a:solidFill>
                <a:latin typeface="Ink Free" panose="03080402000500000000" pitchFamily="66" charset="0"/>
              </a:rPr>
              <a:t>Asesoría en Admisión y Empadronamiento Primer Ingreso</a:t>
            </a:r>
            <a:r>
              <a:rPr lang="en" sz="3733" dirty="0">
                <a:solidFill>
                  <a:schemeClr val="accent5">
                    <a:lumMod val="50000"/>
                  </a:schemeClr>
                </a:solidFill>
                <a:latin typeface="Shadows Into Light" panose="020B0604020202020204" charset="0"/>
              </a:rPr>
              <a:t/>
            </a:r>
            <a:br>
              <a:rPr lang="en" sz="3733" dirty="0">
                <a:solidFill>
                  <a:schemeClr val="accent5">
                    <a:lumMod val="50000"/>
                  </a:schemeClr>
                </a:solidFill>
                <a:latin typeface="Shadows Into Light" panose="020B0604020202020204" charset="0"/>
              </a:rPr>
            </a:br>
            <a:r>
              <a:rPr lang="en" sz="3200" dirty="0">
                <a:solidFill>
                  <a:schemeClr val="accent5">
                    <a:lumMod val="50000"/>
                  </a:schemeClr>
                </a:solidFill>
                <a:latin typeface="Poor Richard" panose="02080502050505020702" pitchFamily="18" charset="0"/>
              </a:rPr>
              <a:t>Enlace:  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Poor Richard" panose="02080502050505020702" pitchFamily="18" charset="0"/>
                <a:hlinkClick r:id="rId3"/>
              </a:rPr>
              <a:t>https://uned-ac-cr.webex.com/meet/achacong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Poor Richard" panose="02080502050505020702" pitchFamily="18" charset="0"/>
              </a:rPr>
              <a:t/>
            </a:r>
            <a:br>
              <a:rPr lang="en-US" sz="3200" dirty="0">
                <a:solidFill>
                  <a:schemeClr val="accent5">
                    <a:lumMod val="50000"/>
                  </a:schemeClr>
                </a:solidFill>
                <a:latin typeface="Poor Richard" panose="02080502050505020702" pitchFamily="18" charset="0"/>
              </a:rPr>
            </a:br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Poor Richard" panose="02080502050505020702" pitchFamily="18" charset="0"/>
              </a:rPr>
              <a:t>UNED SAN JOSÉ</a:t>
            </a:r>
            <a:br>
              <a:rPr lang="en-US" sz="3200" dirty="0">
                <a:solidFill>
                  <a:schemeClr val="accent5">
                    <a:lumMod val="50000"/>
                  </a:schemeClr>
                </a:solidFill>
                <a:latin typeface="Poor Richard" panose="02080502050505020702" pitchFamily="18" charset="0"/>
              </a:rPr>
            </a:br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Poor Richard" panose="02080502050505020702" pitchFamily="18" charset="0"/>
              </a:rPr>
              <a:t/>
            </a:r>
            <a:br>
              <a:rPr lang="en-US" sz="3200" dirty="0">
                <a:solidFill>
                  <a:schemeClr val="accent5">
                    <a:lumMod val="50000"/>
                  </a:schemeClr>
                </a:solidFill>
                <a:latin typeface="Poor Richard" panose="02080502050505020702" pitchFamily="18" charset="0"/>
              </a:rPr>
            </a:br>
            <a:endParaRPr sz="3200" dirty="0">
              <a:solidFill>
                <a:schemeClr val="accent5">
                  <a:lumMod val="50000"/>
                </a:schemeClr>
              </a:solidFill>
              <a:latin typeface="Poor Richard" panose="02080502050505020702" pitchFamily="18" charset="0"/>
            </a:endParaRPr>
          </a:p>
        </p:txBody>
      </p:sp>
      <p:sp>
        <p:nvSpPr>
          <p:cNvPr id="225" name="Google Shape;225;p28"/>
          <p:cNvSpPr txBox="1">
            <a:spLocks noGrp="1"/>
          </p:cNvSpPr>
          <p:nvPr>
            <p:ph type="sldNum" sz="quarter" idx="12"/>
          </p:nvPr>
        </p:nvSpPr>
        <p:spPr>
          <a:xfrm>
            <a:off x="5797435" y="6302335"/>
            <a:ext cx="731600" cy="398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fld id="{00000000-1234-1234-1234-123412341234}" type="slidenum">
              <a:rPr lang="en"/>
              <a:pPr algn="ctr"/>
              <a:t>1</a:t>
            </a:fld>
            <a:endParaRPr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930394943"/>
              </p:ext>
            </p:extLst>
          </p:nvPr>
        </p:nvGraphicFramePr>
        <p:xfrm>
          <a:off x="856767" y="2367875"/>
          <a:ext cx="10534044" cy="28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2815488" y="5840670"/>
            <a:ext cx="9137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dirty="0">
                <a:latin typeface="Franklin Gothic Book" panose="020B0503020102020204" pitchFamily="34" charset="0"/>
              </a:rPr>
              <a:t>ORIENTADORA:  Licda. </a:t>
            </a:r>
            <a:r>
              <a:rPr lang="es-CR" sz="2400" dirty="0">
                <a:latin typeface="Franklin Gothic Book" panose="020B0503020102020204" pitchFamily="34" charset="0"/>
              </a:rPr>
              <a:t>Alba </a:t>
            </a:r>
            <a:r>
              <a:rPr lang="es-CR" sz="2400" dirty="0">
                <a:latin typeface="Franklin Gothic Book" panose="020B0503020102020204" pitchFamily="34" charset="0"/>
              </a:rPr>
              <a:t>Iris </a:t>
            </a:r>
            <a:r>
              <a:rPr lang="es-CR" sz="2400" dirty="0">
                <a:latin typeface="Franklin Gothic Book" panose="020B0503020102020204" pitchFamily="34" charset="0"/>
              </a:rPr>
              <a:t>Chacón G. </a:t>
            </a:r>
            <a:r>
              <a:rPr lang="es-CR" sz="2000" dirty="0" smtClean="0">
                <a:latin typeface="Franklin Gothic Book" panose="020B0503020102020204" pitchFamily="34" charset="0"/>
                <a:hlinkClick r:id="rId9"/>
              </a:rPr>
              <a:t>achacong@uned.ac.cr</a:t>
            </a:r>
            <a:endParaRPr lang="es-CR" sz="2000" dirty="0" smtClean="0">
              <a:latin typeface="Franklin Gothic Book" panose="020B0503020102020204" pitchFamily="34" charset="0"/>
            </a:endParaRPr>
          </a:p>
          <a:p>
            <a:endParaRPr lang="en-US" sz="24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42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8"/>
          <p:cNvSpPr txBox="1">
            <a:spLocks noGrp="1"/>
          </p:cNvSpPr>
          <p:nvPr>
            <p:ph type="title"/>
          </p:nvPr>
        </p:nvSpPr>
        <p:spPr>
          <a:xfrm>
            <a:off x="806654" y="1841244"/>
            <a:ext cx="10713162" cy="113607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algn="ctr"/>
            <a:r>
              <a:rPr lang="es-ES" sz="3200" b="1" dirty="0">
                <a:solidFill>
                  <a:schemeClr val="accent5">
                    <a:lumMod val="50000"/>
                  </a:schemeClr>
                </a:solidFill>
                <a:latin typeface="Ink Free" panose="03080402000500000000" pitchFamily="66" charset="0"/>
              </a:rPr>
              <a:t>ASESORAMIENTO EN SEMANA DE MATRÍCULA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" sz="3200" dirty="0">
                <a:solidFill>
                  <a:schemeClr val="accent5">
                    <a:lumMod val="50000"/>
                  </a:schemeClr>
                </a:solidFill>
                <a:latin typeface="Poor Richard" panose="02080502050505020702" pitchFamily="18" charset="0"/>
              </a:rPr>
              <a:t>Enlace:  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Poor Richard" panose="02080502050505020702" pitchFamily="18" charset="0"/>
                <a:hlinkClick r:id="rId3"/>
              </a:rPr>
              <a:t>https://uned-ac-cr.webex.com/meet/achacong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Poor Richard" panose="02080502050505020702" pitchFamily="18" charset="0"/>
              </a:rPr>
              <a:t/>
            </a:r>
            <a:br>
              <a:rPr lang="en-US" sz="3200" dirty="0">
                <a:solidFill>
                  <a:schemeClr val="accent5">
                    <a:lumMod val="50000"/>
                  </a:schemeClr>
                </a:solidFill>
                <a:latin typeface="Poor Richard" panose="02080502050505020702" pitchFamily="18" charset="0"/>
              </a:rPr>
            </a:br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Poor Richard" panose="02080502050505020702" pitchFamily="18" charset="0"/>
              </a:rPr>
              <a:t>UNED SAN JOSÉ</a:t>
            </a:r>
            <a:br>
              <a:rPr lang="en-US" sz="3200" dirty="0">
                <a:solidFill>
                  <a:schemeClr val="accent5">
                    <a:lumMod val="50000"/>
                  </a:schemeClr>
                </a:solidFill>
                <a:latin typeface="Poor Richard" panose="02080502050505020702" pitchFamily="18" charset="0"/>
              </a:rPr>
            </a:br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Poor Richard" panose="02080502050505020702" pitchFamily="18" charset="0"/>
              </a:rPr>
              <a:t/>
            </a:r>
            <a:br>
              <a:rPr lang="en-US" sz="3200" dirty="0">
                <a:solidFill>
                  <a:schemeClr val="accent5">
                    <a:lumMod val="50000"/>
                  </a:schemeClr>
                </a:solidFill>
                <a:latin typeface="Poor Richard" panose="02080502050505020702" pitchFamily="18" charset="0"/>
              </a:rPr>
            </a:br>
            <a:endParaRPr sz="3200" dirty="0">
              <a:solidFill>
                <a:schemeClr val="accent5">
                  <a:lumMod val="50000"/>
                </a:schemeClr>
              </a:solidFill>
              <a:latin typeface="Poor Richard" panose="02080502050505020702" pitchFamily="18" charset="0"/>
            </a:endParaRPr>
          </a:p>
        </p:txBody>
      </p:sp>
      <p:sp>
        <p:nvSpPr>
          <p:cNvPr id="225" name="Google Shape;225;p28"/>
          <p:cNvSpPr txBox="1">
            <a:spLocks noGrp="1"/>
          </p:cNvSpPr>
          <p:nvPr>
            <p:ph type="sldNum" sz="quarter" idx="12"/>
          </p:nvPr>
        </p:nvSpPr>
        <p:spPr>
          <a:xfrm>
            <a:off x="5797435" y="6302335"/>
            <a:ext cx="731600" cy="398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fld id="{00000000-1234-1234-1234-123412341234}" type="slidenum">
              <a:rPr lang="en"/>
              <a:pPr algn="ctr"/>
              <a:t>2</a:t>
            </a:fld>
            <a:endParaRPr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606273875"/>
              </p:ext>
            </p:extLst>
          </p:nvPr>
        </p:nvGraphicFramePr>
        <p:xfrm>
          <a:off x="1370890" y="2103121"/>
          <a:ext cx="9584688" cy="4100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357612" y="5526686"/>
            <a:ext cx="6682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dirty="0">
                <a:latin typeface="Franklin Gothic Book" panose="020B0503020102020204" pitchFamily="34" charset="0"/>
              </a:rPr>
              <a:t>ORIENTADORA:  Licda. </a:t>
            </a:r>
            <a:r>
              <a:rPr lang="es-CR" sz="1600" dirty="0">
                <a:latin typeface="Franklin Gothic Book" panose="020B0503020102020204" pitchFamily="34" charset="0"/>
              </a:rPr>
              <a:t>Alba </a:t>
            </a:r>
            <a:r>
              <a:rPr lang="es-CR" sz="1600" dirty="0">
                <a:latin typeface="Franklin Gothic Book" panose="020B0503020102020204" pitchFamily="34" charset="0"/>
              </a:rPr>
              <a:t>Iris </a:t>
            </a:r>
            <a:r>
              <a:rPr lang="es-CR" sz="1600" dirty="0">
                <a:latin typeface="Franklin Gothic Book" panose="020B0503020102020204" pitchFamily="34" charset="0"/>
              </a:rPr>
              <a:t>Chacón G. </a:t>
            </a:r>
            <a:r>
              <a:rPr lang="es-CR" sz="1600" dirty="0" smtClean="0">
                <a:latin typeface="Franklin Gothic Book" panose="020B0503020102020204" pitchFamily="34" charset="0"/>
                <a:hlinkClick r:id="rId9"/>
              </a:rPr>
              <a:t>achacong@uned.ac.cr</a:t>
            </a:r>
            <a:endParaRPr lang="es-CR" sz="1600" dirty="0" smtClean="0">
              <a:latin typeface="Franklin Gothic Book" panose="020B0503020102020204" pitchFamily="34" charset="0"/>
            </a:endParaRPr>
          </a:p>
          <a:p>
            <a:endParaRPr lang="en-US" sz="16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24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8"/>
          <p:cNvSpPr txBox="1">
            <a:spLocks noGrp="1"/>
          </p:cNvSpPr>
          <p:nvPr>
            <p:ph type="title"/>
          </p:nvPr>
        </p:nvSpPr>
        <p:spPr>
          <a:xfrm>
            <a:off x="801667" y="2397733"/>
            <a:ext cx="9743181" cy="91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algn="l"/>
            <a:r>
              <a:rPr lang="es-CR" sz="4267" b="1" dirty="0">
                <a:solidFill>
                  <a:srgbClr val="002060"/>
                </a:solidFill>
              </a:rPr>
              <a:t>Citas de Orientación e Inducción Académica </a:t>
            </a:r>
            <a:r>
              <a:rPr lang="es-CR" b="1" dirty="0" smtClean="0">
                <a:solidFill>
                  <a:srgbClr val="002060"/>
                </a:solidFill>
              </a:rPr>
              <a:t/>
            </a:r>
            <a:br>
              <a:rPr lang="es-CR" b="1" dirty="0" smtClean="0">
                <a:solidFill>
                  <a:srgbClr val="002060"/>
                </a:solidFill>
              </a:rPr>
            </a:br>
            <a:r>
              <a:rPr lang="en" sz="3200" dirty="0">
                <a:solidFill>
                  <a:srgbClr val="002060"/>
                </a:solidFill>
                <a:latin typeface="Poor Richard" panose="02080502050505020702" pitchFamily="18" charset="0"/>
              </a:rPr>
              <a:t>Enlace:  </a:t>
            </a:r>
            <a:r>
              <a:rPr lang="en-US" sz="3200" dirty="0">
                <a:solidFill>
                  <a:srgbClr val="002060"/>
                </a:solidFill>
                <a:latin typeface="Poor Richard" panose="02080502050505020702" pitchFamily="18" charset="0"/>
                <a:hlinkClick r:id="rId3"/>
              </a:rPr>
              <a:t>https://uned-ac-cr.webex.com/meet/achacong</a:t>
            </a:r>
            <a:r>
              <a:rPr lang="en-US" sz="3200" dirty="0">
                <a:solidFill>
                  <a:srgbClr val="002060"/>
                </a:solidFill>
                <a:latin typeface="Poor Richard" panose="02080502050505020702" pitchFamily="18" charset="0"/>
              </a:rPr>
              <a:t/>
            </a:r>
            <a:br>
              <a:rPr lang="en-US" sz="3200" dirty="0">
                <a:solidFill>
                  <a:srgbClr val="002060"/>
                </a:solidFill>
                <a:latin typeface="Poor Richard" panose="02080502050505020702" pitchFamily="18" charset="0"/>
              </a:rPr>
            </a:br>
            <a:r>
              <a:rPr lang="en-US" sz="3200" dirty="0" smtClean="0">
                <a:solidFill>
                  <a:srgbClr val="002060"/>
                </a:solidFill>
                <a:latin typeface="Poor Richard" panose="02080502050505020702" pitchFamily="18" charset="0"/>
              </a:rPr>
              <a:t/>
            </a:r>
            <a:br>
              <a:rPr lang="en-US" sz="3200" dirty="0" smtClean="0">
                <a:solidFill>
                  <a:srgbClr val="002060"/>
                </a:solidFill>
                <a:latin typeface="Poor Richard" panose="02080502050505020702" pitchFamily="18" charset="0"/>
              </a:rPr>
            </a:br>
            <a:r>
              <a:rPr lang="en-US" sz="3200" dirty="0" smtClean="0">
                <a:solidFill>
                  <a:srgbClr val="002060"/>
                </a:solidFill>
                <a:latin typeface="Poor Richard" panose="02080502050505020702" pitchFamily="18" charset="0"/>
              </a:rPr>
              <a:t>UNED </a:t>
            </a:r>
            <a:r>
              <a:rPr lang="en-US" sz="3200" dirty="0">
                <a:solidFill>
                  <a:srgbClr val="002060"/>
                </a:solidFill>
                <a:latin typeface="Poor Richard" panose="02080502050505020702" pitchFamily="18" charset="0"/>
              </a:rPr>
              <a:t>SAN JOSÉ</a:t>
            </a:r>
            <a:br>
              <a:rPr lang="en-US" sz="3200" dirty="0">
                <a:solidFill>
                  <a:srgbClr val="002060"/>
                </a:solidFill>
                <a:latin typeface="Poor Richard" panose="02080502050505020702" pitchFamily="18" charset="0"/>
              </a:rPr>
            </a:br>
            <a:r>
              <a:rPr lang="en-US" sz="3200" dirty="0">
                <a:solidFill>
                  <a:srgbClr val="002060"/>
                </a:solidFill>
                <a:latin typeface="Poor Richard" panose="02080502050505020702" pitchFamily="18" charset="0"/>
              </a:rPr>
              <a:t/>
            </a:r>
            <a:br>
              <a:rPr lang="en-US" sz="3200" dirty="0">
                <a:solidFill>
                  <a:srgbClr val="002060"/>
                </a:solidFill>
                <a:latin typeface="Poor Richard" panose="02080502050505020702" pitchFamily="18" charset="0"/>
              </a:rPr>
            </a:br>
            <a:endParaRPr sz="3200" dirty="0">
              <a:solidFill>
                <a:srgbClr val="002060"/>
              </a:solidFill>
              <a:latin typeface="Poor Richard" panose="02080502050505020702" pitchFamily="18" charset="0"/>
            </a:endParaRPr>
          </a:p>
        </p:txBody>
      </p:sp>
      <p:sp>
        <p:nvSpPr>
          <p:cNvPr id="225" name="Google Shape;225;p28"/>
          <p:cNvSpPr txBox="1">
            <a:spLocks noGrp="1"/>
          </p:cNvSpPr>
          <p:nvPr>
            <p:ph type="sldNum" sz="quarter" idx="12"/>
          </p:nvPr>
        </p:nvSpPr>
        <p:spPr>
          <a:xfrm>
            <a:off x="5797435" y="6302335"/>
            <a:ext cx="731600" cy="398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fld id="{00000000-1234-1234-1234-123412341234}" type="slidenum">
              <a:rPr lang="en"/>
              <a:pPr algn="ctr"/>
              <a:t>3</a:t>
            </a:fld>
            <a:endParaRPr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760343594"/>
              </p:ext>
            </p:extLst>
          </p:nvPr>
        </p:nvGraphicFramePr>
        <p:xfrm>
          <a:off x="947120" y="1693939"/>
          <a:ext cx="10432230" cy="4492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5257756" y="6059961"/>
            <a:ext cx="7138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>
                <a:latin typeface="Franklin Gothic Book" panose="020B0503020102020204" pitchFamily="34" charset="0"/>
              </a:rPr>
              <a:t>ORIENTADORA:  Licda. </a:t>
            </a:r>
            <a:r>
              <a:rPr lang="es-CR" dirty="0">
                <a:latin typeface="Franklin Gothic Book" panose="020B0503020102020204" pitchFamily="34" charset="0"/>
              </a:rPr>
              <a:t>Alba </a:t>
            </a:r>
            <a:r>
              <a:rPr lang="es-CR" dirty="0">
                <a:latin typeface="Franklin Gothic Book" panose="020B0503020102020204" pitchFamily="34" charset="0"/>
              </a:rPr>
              <a:t>Iris </a:t>
            </a:r>
            <a:r>
              <a:rPr lang="es-CR" dirty="0">
                <a:latin typeface="Franklin Gothic Book" panose="020B0503020102020204" pitchFamily="34" charset="0"/>
              </a:rPr>
              <a:t>Chacón G. </a:t>
            </a:r>
            <a:r>
              <a:rPr lang="es-CR" dirty="0" smtClean="0">
                <a:latin typeface="Franklin Gothic Book" panose="020B0503020102020204" pitchFamily="34" charset="0"/>
                <a:hlinkClick r:id="rId9"/>
              </a:rPr>
              <a:t>achacong@uned.ac.cr</a:t>
            </a:r>
            <a:endParaRPr lang="es-CR" dirty="0" smtClean="0">
              <a:latin typeface="Franklin Gothic Book" panose="020B0503020102020204" pitchFamily="34" charset="0"/>
            </a:endParaRPr>
          </a:p>
          <a:p>
            <a:endParaRPr lang="en-US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18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82</Words>
  <Application>Microsoft Office PowerPoint</Application>
  <PresentationFormat>Panorámica</PresentationFormat>
  <Paragraphs>67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Franklin Gothic Book</vt:lpstr>
      <vt:lpstr>Ink Free</vt:lpstr>
      <vt:lpstr>Poor Richard</vt:lpstr>
      <vt:lpstr>Shadows Into Light</vt:lpstr>
      <vt:lpstr>Office Theme</vt:lpstr>
      <vt:lpstr>Asesoría en Admisión y Empadronamiento Primer Ingreso Enlace:  https://uned-ac-cr.webex.com/meet/achacong UNED SAN JOSÉ  </vt:lpstr>
      <vt:lpstr>ASESORAMIENTO EN SEMANA DE MATRÍCULA  Enlace:  https://uned-ac-cr.webex.com/meet/achacong UNED SAN JOSÉ  </vt:lpstr>
      <vt:lpstr>Citas de Orientación e Inducción Académica  Enlace:  https://uned-ac-cr.webex.com/meet/achacong  UNED SAN JOSÉ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Asesoría en Admisión y Empadronamiento Primer Ingreso Enlace:  https://uned-ac-cr.webex.com/meet/achacong UNED SAN JOSÉ</dc:title>
  <dc:creator>USUARIO1</dc:creator>
  <cp:lastModifiedBy>USUARIO1</cp:lastModifiedBy>
  <cp:revision>3</cp:revision>
  <dcterms:created xsi:type="dcterms:W3CDTF">2020-05-27T20:45:27Z</dcterms:created>
  <dcterms:modified xsi:type="dcterms:W3CDTF">2020-05-27T20:59:23Z</dcterms:modified>
</cp:coreProperties>
</file>