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689" r:id="rId3"/>
    <p:sldMasterId id="2147483716" r:id="rId4"/>
    <p:sldMasterId id="2147483819" r:id="rId5"/>
  </p:sldMasterIdLst>
  <p:sldIdLst>
    <p:sldId id="257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72" y="-123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uned-ac-cr.webex.com/uned-ac-cr-sp/j.php?MTID=mfe99e785a7350ae32fbc102802229d83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uned-ac-cr.webex.com/uned-ac-cr-sp/j.php?MTID=m790d5bf38d5097f9cf94202eb214b8ae" TargetMode="External"/><Relationship Id="rId1" Type="http://schemas.openxmlformats.org/officeDocument/2006/relationships/hyperlink" Target="https://uned-ac-cr.webex.com/uned-ac-cr-sp/j.php?MTID=mc6e8441b4e7eb7f5103a13b7a8e8af0e" TargetMode="External"/><Relationship Id="rId6" Type="http://schemas.openxmlformats.org/officeDocument/2006/relationships/hyperlink" Target="https://uned-ac-cr.webex.com/uned-ac-cr-sp/j.php?MTID=m25978f55b311037b6265a61b2610469c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s://uned-ac-cr.webex.com/uned-ac-cr-sp/j.php?MTID=m63493d3ed5a1f36263a60343a8abb708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s://uned-ac-cr.webex.com/uned-ac-cr-sp/j.php?MTID=m01ff9dfa26a2cc61d08646666f36a234" TargetMode="External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uned-ac-cr.webex.com/uned-ac-cr-sp/j.php?MTID=m63493d3ed5a1f36263a60343a8abb708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uned-ac-cr.webex.com/uned-ac-cr-sp/j.php?MTID=m01ff9dfa26a2cc61d08646666f36a234" TargetMode="External"/><Relationship Id="rId1" Type="http://schemas.openxmlformats.org/officeDocument/2006/relationships/hyperlink" Target="https://uned-ac-cr.webex.com/uned-ac-cr-sp/j.php?MTID=mc6e8441b4e7eb7f5103a13b7a8e8af0e" TargetMode="External"/><Relationship Id="rId6" Type="http://schemas.openxmlformats.org/officeDocument/2006/relationships/hyperlink" Target="https://uned-ac-cr.webex.com/uned-ac-cr-sp/j.php?MTID=mfe99e785a7350ae32fbc102802229d83" TargetMode="Externa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hyperlink" Target="https://uned-ac-cr.webex.com/uned-ac-cr-sp/j.php?MTID=m25978f55b311037b6265a61b2610469c" TargetMode="External"/><Relationship Id="rId4" Type="http://schemas.openxmlformats.org/officeDocument/2006/relationships/hyperlink" Target="https://uned-ac-cr.webex.com/uned-ac-cr-sp/j.php?MTID=m790d5bf38d5097f9cf94202eb214b8ae" TargetMode="External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E1A27-E5BE-41BE-94C5-2369426AE6B5}" type="doc">
      <dgm:prSet loTypeId="urn:microsoft.com/office/officeart/2008/layout/PictureStrips" loCatId="picture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s-CR"/>
        </a:p>
      </dgm:t>
    </dgm:pt>
    <dgm:pt modelId="{04B301EC-F4E9-47CE-A743-CACC52A92CCD}">
      <dgm:prSet phldrT="[Texto]" custT="1"/>
      <dgm:spPr/>
      <dgm:t>
        <a:bodyPr/>
        <a:lstStyle/>
        <a:p>
          <a:pPr>
            <a:buClrTx/>
            <a:buSzTx/>
            <a:buFontTx/>
            <a:buNone/>
          </a:pPr>
          <a:r>
            <a:rPr kumimoji="0" lang="es-CR" altLang="es-CR" sz="1000" b="1" i="0" u="none" strike="noStrike" cap="none" normalizeH="0" baseline="0">
              <a:ln/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ENLACES TECNICAS DE ESTUDIO</a:t>
          </a:r>
          <a:endParaRPr lang="es-CR" sz="1000" b="1" dirty="0">
            <a:latin typeface="Arial Narrow" panose="020B0606020202030204" pitchFamily="34" charset="0"/>
          </a:endParaRPr>
        </a:p>
      </dgm:t>
    </dgm:pt>
    <dgm:pt modelId="{8DEAD651-98AC-4953-BBED-D4593A9BA77E}" type="parTrans" cxnId="{0DE339CE-1BE8-4706-B39E-4A76BC56FC85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4C1F1DFB-C436-436A-A326-1E20484560B6}" type="sibTrans" cxnId="{0DE339CE-1BE8-4706-B39E-4A76BC56FC85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E1B8143F-5FD0-43DC-9C7A-4CA7BAF287EF}">
      <dgm:prSet phldrT="[Texto]" custT="1"/>
      <dgm:spPr/>
      <dgm:t>
        <a:bodyPr/>
        <a:lstStyle/>
        <a:p>
          <a:r>
            <a:rPr lang="es-CR" sz="1000">
              <a:latin typeface="Arial Narrow" panose="020B0606020202030204" pitchFamily="34" charset="0"/>
            </a:rPr>
            <a:t>Miércoles 7 y 14 octubre 2002, 3:00 pm,</a:t>
          </a:r>
          <a:r>
            <a:rPr lang="es-CR" sz="1000"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https://uned-ac-cr.webex.com/uned-ac-cr-sp/j.php?MTID=mc6e8441b4e7eb7f5103a13b7a8e8af0e</a:t>
          </a:r>
          <a:r>
            <a:rPr lang="es-CR" sz="1000">
              <a:latin typeface="Arial Narrow" panose="020B0606020202030204" pitchFamily="34" charset="0"/>
            </a:rPr>
            <a:t> </a:t>
          </a:r>
          <a:r>
            <a:rPr lang="es-CR" sz="1000"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6e8441b4e7eb7f5103a13b7a8e8af0e</a:t>
          </a:r>
          <a:r>
            <a:rPr lang="es-CR" sz="1000">
              <a:latin typeface="Arial Narrow" panose="020B0606020202030204" pitchFamily="34" charset="0"/>
            </a:rPr>
            <a:t>octubre</a:t>
          </a:r>
          <a:endParaRPr lang="es-CR" sz="1000" dirty="0">
            <a:latin typeface="Arial Narrow" panose="020B0606020202030204" pitchFamily="34" charset="0"/>
          </a:endParaRPr>
        </a:p>
      </dgm:t>
    </dgm:pt>
    <dgm:pt modelId="{59150A84-17E8-4E8D-AE7E-8B332FD7686B}" type="parTrans" cxnId="{4E113FAF-22AE-4342-89E5-3CE0B9203770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22AD6E4F-DB51-42F3-B9DF-C0E57A509EBC}" type="sibTrans" cxnId="{4E113FAF-22AE-4342-89E5-3CE0B9203770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BAD4C6AC-766A-489C-9519-3D7D14F367E2}">
      <dgm:prSet phldrT="[Texto]" custT="1"/>
      <dgm:spPr/>
      <dgm:t>
        <a:bodyPr/>
        <a:lstStyle/>
        <a:p>
          <a:endParaRPr lang="es-CR" sz="1100" b="1" dirty="0">
            <a:latin typeface="Arial Narrow" panose="020B0606020202030204" pitchFamily="34" charset="0"/>
          </a:endParaRPr>
        </a:p>
        <a:p>
          <a:r>
            <a:rPr lang="es-CR" sz="1100" b="1" dirty="0">
              <a:latin typeface="Arial Narrow" panose="020B0606020202030204" pitchFamily="34" charset="0"/>
            </a:rPr>
            <a:t>ENLACES ORIENTACION VOCACIONAL</a:t>
          </a:r>
        </a:p>
      </dgm:t>
    </dgm:pt>
    <dgm:pt modelId="{B40E6F53-3BA9-4301-8A6C-F9A108097DF1}" type="parTrans" cxnId="{702C225E-F93D-44B0-A195-028E8CC81EE2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6D9794CE-09C5-44D3-B86D-23ADD169EC19}" type="sibTrans" cxnId="{702C225E-F93D-44B0-A195-028E8CC81EE2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A942B5C1-99C2-43C1-9E6F-A9B9B4C3E29F}">
      <dgm:prSet phldrT="[Texto]" custT="1"/>
      <dgm:spPr/>
      <dgm:t>
        <a:bodyPr/>
        <a:lstStyle/>
        <a:p>
          <a:r>
            <a:rPr lang="es-CR" sz="1100">
              <a:latin typeface="Arial Narrow" panose="020B0606020202030204" pitchFamily="34" charset="0"/>
            </a:rPr>
            <a:t>Miércoles 21-28 octubre y 4 Noviembre, 2:00 pm</a:t>
          </a:r>
          <a:endParaRPr lang="es-CR" sz="1100" dirty="0">
            <a:latin typeface="Arial Narrow" panose="020B0606020202030204" pitchFamily="34" charset="0"/>
          </a:endParaRPr>
        </a:p>
      </dgm:t>
    </dgm:pt>
    <dgm:pt modelId="{1A137B09-A080-4935-A885-CCFCD4287FD8}" type="parTrans" cxnId="{554F3D43-5E75-4933-96A2-63552289631C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8FE88D7E-3521-431A-A4F3-8CDFFFBFDD7F}" type="sibTrans" cxnId="{554F3D43-5E75-4933-96A2-63552289631C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3AA50C41-162E-4731-8A56-20C06CADA8D4}">
      <dgm:prSet phldrT="[Texto]" custT="1"/>
      <dgm:spPr/>
      <dgm:t>
        <a:bodyPr/>
        <a:lstStyle/>
        <a:p>
          <a:r>
            <a:rPr lang="es-CR" sz="1100">
              <a:latin typeface="Arial Narrow" panose="020B0606020202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https://uned-ac-cr.webex.com/uned-ac-cr-sp/j.php?MTID=m790d5bf38d5097f9cf94202eb214b8ae</a:t>
          </a:r>
          <a:endParaRPr lang="es-CR" sz="1100" dirty="0">
            <a:latin typeface="Arial Narrow" panose="020B0606020202030204" pitchFamily="34" charset="0"/>
          </a:endParaRPr>
        </a:p>
      </dgm:t>
    </dgm:pt>
    <dgm:pt modelId="{109CFE76-5A83-4753-885F-FB686DFF8F16}" type="parTrans" cxnId="{8B56CAE3-9A9C-4C5E-9438-9696A43C7B66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1A508209-E2A6-406F-A1AA-D7E42B6F2CE0}" type="sibTrans" cxnId="{8B56CAE3-9A9C-4C5E-9438-9696A43C7B66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28592D81-2BC6-4F57-BABF-74E1735865AC}">
      <dgm:prSet phldrT="[Texto]" custT="1"/>
      <dgm:spPr/>
      <dgm:t>
        <a:bodyPr/>
        <a:lstStyle/>
        <a:p>
          <a:endParaRPr lang="es-CR" sz="1100" b="1" dirty="0">
            <a:latin typeface="Arial Narrow" panose="020B0606020202030204" pitchFamily="34" charset="0"/>
          </a:endParaRPr>
        </a:p>
        <a:p>
          <a:r>
            <a:rPr lang="es-CR" sz="1100" b="1" dirty="0">
              <a:latin typeface="Arial Narrow" panose="020B0606020202030204" pitchFamily="34" charset="0"/>
            </a:rPr>
            <a:t>ENLACE ENDORFINAS</a:t>
          </a:r>
        </a:p>
      </dgm:t>
    </dgm:pt>
    <dgm:pt modelId="{D947D6D1-499F-4A9F-AF48-2F926F7911B2}" type="parTrans" cxnId="{9BDE4AF9-23B7-4A7C-864C-5AF001B1A7F6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49B43B0C-4C50-4798-9CB8-2990BBC719E7}" type="sibTrans" cxnId="{9BDE4AF9-23B7-4A7C-864C-5AF001B1A7F6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681F85EE-4022-4264-BD08-C83F3E942C37}">
      <dgm:prSet phldrT="[Texto]" custT="1"/>
      <dgm:spPr/>
      <dgm:t>
        <a:bodyPr/>
        <a:lstStyle/>
        <a:p>
          <a:r>
            <a:rPr lang="es-CR" sz="1100">
              <a:latin typeface="Arial Narrow" panose="020B0606020202030204" pitchFamily="34" charset="0"/>
            </a:rPr>
            <a:t>Miércoles 14 octubre 2020, 6:00 pm </a:t>
          </a:r>
          <a:endParaRPr lang="es-CR" sz="1100" dirty="0">
            <a:latin typeface="Arial Narrow" panose="020B0606020202030204" pitchFamily="34" charset="0"/>
          </a:endParaRPr>
        </a:p>
      </dgm:t>
    </dgm:pt>
    <dgm:pt modelId="{556B4F4C-F761-4262-A794-AFF80E48C4AF}" type="parTrans" cxnId="{480E5B84-B65F-4938-9DC7-65CD2257F10C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73FFE14F-2BE3-453E-AF42-5130EC443C35}" type="sibTrans" cxnId="{480E5B84-B65F-4938-9DC7-65CD2257F10C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56F5CCAB-A2F6-44FE-8580-3E168E01062B}">
      <dgm:prSet phldrT="[Texto]" custT="1"/>
      <dgm:spPr/>
      <dgm:t>
        <a:bodyPr/>
        <a:lstStyle/>
        <a:p>
          <a:r>
            <a:rPr lang="es-CR" sz="1100">
              <a:latin typeface="Arial Narrow" panose="020B0606020202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https://uned-ac-cr.webex.com/uned-ac-cr-sp/j.php?MTID=mfe99e785a7350ae32fbc102802229d83</a:t>
          </a:r>
          <a:endParaRPr lang="es-CR" sz="1100" dirty="0">
            <a:latin typeface="Arial Narrow" panose="020B0606020202030204" pitchFamily="34" charset="0"/>
          </a:endParaRPr>
        </a:p>
      </dgm:t>
    </dgm:pt>
    <dgm:pt modelId="{D740D01C-4A8C-40BD-9819-B670EC4F77DC}" type="parTrans" cxnId="{96CB16DD-E20F-474D-8A91-8A1C55477D49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F46C77A2-07F0-4C17-A476-1668922A2CDA}" type="sibTrans" cxnId="{96CB16DD-E20F-474D-8A91-8A1C55477D49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CCE88B58-63A6-4E21-8769-D6D86BF30F8E}">
      <dgm:prSet phldrT="[Texto]" custT="1"/>
      <dgm:spPr/>
      <dgm:t>
        <a:bodyPr/>
        <a:lstStyle/>
        <a:p>
          <a:r>
            <a:rPr lang="es-CR" sz="1000">
              <a:latin typeface="Arial Narrow" panose="020B0606020202030204" pitchFamily="34" charset="0"/>
            </a:rPr>
            <a:t>Sábado 10 y 17 octubre 2020, 8:00 am, </a:t>
          </a:r>
          <a:r>
            <a:rPr lang="es-CR" sz="1000">
              <a:latin typeface="Arial Narrow" panose="020B060602020203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https://uned-ac-cr.webex.com/uned-ac-cr-sp/j.php?MTID=m01ff9dfa26a2cc61d08646666f36a234</a:t>
          </a:r>
          <a:endParaRPr lang="es-CR" sz="1000" dirty="0">
            <a:latin typeface="Arial Narrow" panose="020B0606020202030204" pitchFamily="34" charset="0"/>
          </a:endParaRPr>
        </a:p>
      </dgm:t>
    </dgm:pt>
    <dgm:pt modelId="{2EBE2F54-3729-4F98-BAFA-C7EA813E7076}" type="parTrans" cxnId="{AEC2767B-5B40-472C-8A1C-BBD192452363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D1AD404D-98BE-4D72-88B1-1C1A4E5D1882}" type="sibTrans" cxnId="{AEC2767B-5B40-472C-8A1C-BBD192452363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3C2DAEFA-31C3-4921-A683-9E1F9A343542}">
      <dgm:prSet custT="1"/>
      <dgm:spPr/>
      <dgm:t>
        <a:bodyPr/>
        <a:lstStyle/>
        <a:p>
          <a:endParaRPr lang="es-CR" sz="1100" b="1">
            <a:latin typeface="Arial Narrow" panose="020B0606020202030204" pitchFamily="34" charset="0"/>
          </a:endParaRPr>
        </a:p>
        <a:p>
          <a:r>
            <a:rPr lang="es-CR" sz="1100" b="1">
              <a:latin typeface="Arial Narrow" panose="020B0606020202030204" pitchFamily="34" charset="0"/>
            </a:rPr>
            <a:t>ENLACE MANEJOS DEL ESTRÉS</a:t>
          </a:r>
        </a:p>
        <a:p>
          <a:r>
            <a:rPr lang="es-CR" sz="1100">
              <a:latin typeface="Arial Narrow" panose="020B0606020202030204" pitchFamily="34" charset="0"/>
            </a:rPr>
            <a:t>Viernes 23 de octubre 2020, 5:00 PM</a:t>
          </a:r>
        </a:p>
        <a:p>
          <a:r>
            <a:rPr lang="es-CR" sz="1100" b="0" i="0">
              <a:latin typeface="Arial Narrow" panose="020B060602020203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https://uned-ac-cr.webex.com/uned-ac-cr-sp/j.php?MTID=m63493d3ed5a1f36263a60343a8abb708</a:t>
          </a:r>
          <a:endParaRPr lang="es-CR" sz="1100" b="0" i="0">
            <a:latin typeface="Arial Narrow" panose="020B0606020202030204" pitchFamily="34" charset="0"/>
          </a:endParaRPr>
        </a:p>
        <a:p>
          <a:endParaRPr lang="es-CR" sz="1100">
            <a:latin typeface="Arial Narrow" panose="020B0606020202030204" pitchFamily="34" charset="0"/>
          </a:endParaRPr>
        </a:p>
        <a:p>
          <a:r>
            <a:rPr lang="es-CR" sz="1100">
              <a:latin typeface="Arial Narrow" panose="020B0606020202030204" pitchFamily="34" charset="0"/>
            </a:rPr>
            <a:t> </a:t>
          </a:r>
          <a:endParaRPr lang="es-CR" sz="1100" dirty="0">
            <a:latin typeface="Arial Narrow" panose="020B0606020202030204" pitchFamily="34" charset="0"/>
          </a:endParaRPr>
        </a:p>
      </dgm:t>
    </dgm:pt>
    <dgm:pt modelId="{50F6C54B-3F43-4910-AB11-DFB3B961969F}" type="parTrans" cxnId="{23F27512-3C8F-4519-A5AC-AC980D6FEC71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79389F5F-AF02-4314-8D44-8C79CF757901}" type="sibTrans" cxnId="{23F27512-3C8F-4519-A5AC-AC980D6FEC71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27112403-5796-4B69-9B62-1D7F86A2801F}">
      <dgm:prSet custT="1"/>
      <dgm:spPr/>
      <dgm:t>
        <a:bodyPr/>
        <a:lstStyle/>
        <a:p>
          <a:r>
            <a:rPr lang="es-CR" sz="1100" b="1">
              <a:latin typeface="Arial Narrow" panose="020B0606020202030204" pitchFamily="34" charset="0"/>
            </a:rPr>
            <a:t>ENLACE MANEJO DE EMOCIONES</a:t>
          </a:r>
        </a:p>
        <a:p>
          <a:r>
            <a:rPr lang="es-CR" sz="1100">
              <a:latin typeface="Arial Narrow" panose="020B0606020202030204" pitchFamily="34" charset="0"/>
            </a:rPr>
            <a:t>Viernes 13 Noviembre 2020 , 5:00 pm</a:t>
          </a:r>
        </a:p>
        <a:p>
          <a:r>
            <a:rPr lang="es-CR" sz="1100">
              <a:latin typeface="Arial Narrow" panose="020B060602020203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*https://uned-ac-cr.webex.com/uned-ac-cr-sp/j.php?MTID=m25978f55b311037b6265a61b2610469c</a:t>
          </a:r>
          <a:endParaRPr lang="es-CR" sz="1100" dirty="0">
            <a:latin typeface="Arial Narrow" panose="020B0606020202030204" pitchFamily="34" charset="0"/>
          </a:endParaRPr>
        </a:p>
      </dgm:t>
    </dgm:pt>
    <dgm:pt modelId="{DC854630-F785-4311-B698-2AEC85DA813F}" type="parTrans" cxnId="{3EC6CA3E-3C8E-477F-93B2-74708C0A65D1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C3295F5D-ABD4-478C-9E0B-7E02334AA177}" type="sibTrans" cxnId="{3EC6CA3E-3C8E-477F-93B2-74708C0A65D1}">
      <dgm:prSet/>
      <dgm:spPr/>
      <dgm:t>
        <a:bodyPr/>
        <a:lstStyle/>
        <a:p>
          <a:endParaRPr lang="es-CR" sz="1800">
            <a:solidFill>
              <a:schemeClr val="tx1"/>
            </a:solidFill>
            <a:latin typeface="+mj-lt"/>
          </a:endParaRPr>
        </a:p>
      </dgm:t>
    </dgm:pt>
    <dgm:pt modelId="{80EB3066-B0B4-4B8A-9FA3-B193D6028266}" type="pres">
      <dgm:prSet presAssocID="{7C0E1A27-E5BE-41BE-94C5-2369426AE6B5}" presName="Name0" presStyleCnt="0">
        <dgm:presLayoutVars>
          <dgm:dir/>
          <dgm:resizeHandles val="exact"/>
        </dgm:presLayoutVars>
      </dgm:prSet>
      <dgm:spPr/>
    </dgm:pt>
    <dgm:pt modelId="{5FE97F98-8E8D-4E96-86C9-8014BDAE13B0}" type="pres">
      <dgm:prSet presAssocID="{04B301EC-F4E9-47CE-A743-CACC52A92CCD}" presName="composite" presStyleCnt="0"/>
      <dgm:spPr/>
    </dgm:pt>
    <dgm:pt modelId="{46B5567F-52A5-43FE-A455-8B4960D1FF51}" type="pres">
      <dgm:prSet presAssocID="{04B301EC-F4E9-47CE-A743-CACC52A92CCD}" presName="rect1" presStyleLbl="trAlignAcc1" presStyleIdx="0" presStyleCnt="5">
        <dgm:presLayoutVars>
          <dgm:bulletEnabled val="1"/>
        </dgm:presLayoutVars>
      </dgm:prSet>
      <dgm:spPr/>
    </dgm:pt>
    <dgm:pt modelId="{5C54521B-4992-4A26-9513-7D15134FA8F9}" type="pres">
      <dgm:prSet presAssocID="{04B301EC-F4E9-47CE-A743-CACC52A92CCD}" presName="rect2" presStyleLbl="fgImgPlace1" presStyleIdx="0" presStyleCnt="5"/>
      <dgm:spPr>
        <a:blipFill rotWithShape="1">
          <a:blip xmlns:r="http://schemas.openxmlformats.org/officeDocument/2006/relationships" r:embed="rId7"/>
          <a:srcRect/>
          <a:stretch>
            <a:fillRect/>
          </a:stretch>
        </a:blipFill>
      </dgm:spPr>
    </dgm:pt>
    <dgm:pt modelId="{B791B730-3030-45D9-8DE9-D3200B3449DD}" type="pres">
      <dgm:prSet presAssocID="{4C1F1DFB-C436-436A-A326-1E20484560B6}" presName="sibTrans" presStyleCnt="0"/>
      <dgm:spPr/>
    </dgm:pt>
    <dgm:pt modelId="{CAF43109-0353-46E9-BCB5-A7D2FAB3CFA7}" type="pres">
      <dgm:prSet presAssocID="{BAD4C6AC-766A-489C-9519-3D7D14F367E2}" presName="composite" presStyleCnt="0"/>
      <dgm:spPr/>
    </dgm:pt>
    <dgm:pt modelId="{1CC0B9CF-81D9-4838-985D-9F7F5D0D0F59}" type="pres">
      <dgm:prSet presAssocID="{BAD4C6AC-766A-489C-9519-3D7D14F367E2}" presName="rect1" presStyleLbl="trAlignAcc1" presStyleIdx="1" presStyleCnt="5">
        <dgm:presLayoutVars>
          <dgm:bulletEnabled val="1"/>
        </dgm:presLayoutVars>
      </dgm:prSet>
      <dgm:spPr/>
    </dgm:pt>
    <dgm:pt modelId="{C232B372-A692-40D0-9D92-1FEC0FE10D50}" type="pres">
      <dgm:prSet presAssocID="{BAD4C6AC-766A-489C-9519-3D7D14F367E2}" presName="rect2" presStyleLbl="fgImgPlace1" presStyleIdx="1" presStyleCnt="5"/>
      <dgm:spPr>
        <a:blipFill rotWithShape="1">
          <a:blip xmlns:r="http://schemas.openxmlformats.org/officeDocument/2006/relationships" r:embed="rId8"/>
          <a:srcRect/>
          <a:stretch>
            <a:fillRect l="-100000" r="-100000"/>
          </a:stretch>
        </a:blipFill>
      </dgm:spPr>
    </dgm:pt>
    <dgm:pt modelId="{F8DBC8AE-2C2D-4EC8-AADF-B78E27112867}" type="pres">
      <dgm:prSet presAssocID="{6D9794CE-09C5-44D3-B86D-23ADD169EC19}" presName="sibTrans" presStyleCnt="0"/>
      <dgm:spPr/>
    </dgm:pt>
    <dgm:pt modelId="{A1FE838D-7F6A-4B9B-A511-32012AC9227D}" type="pres">
      <dgm:prSet presAssocID="{28592D81-2BC6-4F57-BABF-74E1735865AC}" presName="composite" presStyleCnt="0"/>
      <dgm:spPr/>
    </dgm:pt>
    <dgm:pt modelId="{78107475-10BB-4D71-9BAB-4AD9FD2A218E}" type="pres">
      <dgm:prSet presAssocID="{28592D81-2BC6-4F57-BABF-74E1735865AC}" presName="rect1" presStyleLbl="trAlignAcc1" presStyleIdx="2" presStyleCnt="5">
        <dgm:presLayoutVars>
          <dgm:bulletEnabled val="1"/>
        </dgm:presLayoutVars>
      </dgm:prSet>
      <dgm:spPr/>
    </dgm:pt>
    <dgm:pt modelId="{2D6CF9BE-3198-4618-BD9B-A7FDE2FB3BD8}" type="pres">
      <dgm:prSet presAssocID="{28592D81-2BC6-4F57-BABF-74E1735865AC}" presName="rect2" presStyleLbl="fgImgPlace1" presStyleIdx="2" presStyleCnt="5"/>
      <dgm:spPr>
        <a:blipFill rotWithShape="1">
          <a:blip xmlns:r="http://schemas.openxmlformats.org/officeDocument/2006/relationships" r:embed="rId9"/>
          <a:srcRect/>
          <a:stretch>
            <a:fillRect l="-53000" r="-53000"/>
          </a:stretch>
        </a:blipFill>
      </dgm:spPr>
    </dgm:pt>
    <dgm:pt modelId="{4B6667CD-6784-42A6-8EC6-5082862A61AB}" type="pres">
      <dgm:prSet presAssocID="{49B43B0C-4C50-4798-9CB8-2990BBC719E7}" presName="sibTrans" presStyleCnt="0"/>
      <dgm:spPr/>
    </dgm:pt>
    <dgm:pt modelId="{25C9351A-2341-4C8E-84B4-95123DFEEB18}" type="pres">
      <dgm:prSet presAssocID="{3C2DAEFA-31C3-4921-A683-9E1F9A343542}" presName="composite" presStyleCnt="0"/>
      <dgm:spPr/>
    </dgm:pt>
    <dgm:pt modelId="{90C58460-115B-4B2D-843B-1C1530A82D08}" type="pres">
      <dgm:prSet presAssocID="{3C2DAEFA-31C3-4921-A683-9E1F9A343542}" presName="rect1" presStyleLbl="trAlignAcc1" presStyleIdx="3" presStyleCnt="5">
        <dgm:presLayoutVars>
          <dgm:bulletEnabled val="1"/>
        </dgm:presLayoutVars>
      </dgm:prSet>
      <dgm:spPr/>
    </dgm:pt>
    <dgm:pt modelId="{AA38AA68-0316-427B-B870-77E50C01CEE4}" type="pres">
      <dgm:prSet presAssocID="{3C2DAEFA-31C3-4921-A683-9E1F9A343542}" presName="rect2" presStyleLbl="fgImgPlace1" presStyleIdx="3" presStyleCnt="5"/>
      <dgm:spPr>
        <a:blipFill rotWithShape="1">
          <a:blip xmlns:r="http://schemas.openxmlformats.org/officeDocument/2006/relationships" r:embed="rId10"/>
          <a:srcRect/>
          <a:stretch>
            <a:fillRect l="-25000" r="-25000"/>
          </a:stretch>
        </a:blipFill>
      </dgm:spPr>
    </dgm:pt>
    <dgm:pt modelId="{7CE72F58-7D49-43AA-9D65-A0D83E6F07F4}" type="pres">
      <dgm:prSet presAssocID="{79389F5F-AF02-4314-8D44-8C79CF757901}" presName="sibTrans" presStyleCnt="0"/>
      <dgm:spPr/>
    </dgm:pt>
    <dgm:pt modelId="{9F473CCC-713D-44D5-A981-C68B07AFDED5}" type="pres">
      <dgm:prSet presAssocID="{27112403-5796-4B69-9B62-1D7F86A2801F}" presName="composite" presStyleCnt="0"/>
      <dgm:spPr/>
    </dgm:pt>
    <dgm:pt modelId="{13B432DB-F5CF-40F5-A82B-B77DBEFCE8D5}" type="pres">
      <dgm:prSet presAssocID="{27112403-5796-4B69-9B62-1D7F86A2801F}" presName="rect1" presStyleLbl="trAlignAcc1" presStyleIdx="4" presStyleCnt="5">
        <dgm:presLayoutVars>
          <dgm:bulletEnabled val="1"/>
        </dgm:presLayoutVars>
      </dgm:prSet>
      <dgm:spPr/>
    </dgm:pt>
    <dgm:pt modelId="{B40C71F3-AD44-484A-9EC8-CAF682314A05}" type="pres">
      <dgm:prSet presAssocID="{27112403-5796-4B69-9B62-1D7F86A2801F}" presName="rect2" presStyleLbl="fgImgPlace1" presStyleIdx="4" presStyleCnt="5"/>
      <dgm:spPr>
        <a:blipFill rotWithShape="1">
          <a:blip xmlns:r="http://schemas.openxmlformats.org/officeDocument/2006/relationships" r:embed="rId11"/>
          <a:srcRect/>
          <a:stretch>
            <a:fillRect l="-63000" r="-63000"/>
          </a:stretch>
        </a:blipFill>
      </dgm:spPr>
    </dgm:pt>
  </dgm:ptLst>
  <dgm:cxnLst>
    <dgm:cxn modelId="{4D6A8409-1EE4-4FB5-A035-7507CE143774}" type="presOf" srcId="{E1B8143F-5FD0-43DC-9C7A-4CA7BAF287EF}" destId="{46B5567F-52A5-43FE-A455-8B4960D1FF51}" srcOrd="0" destOrd="1" presId="urn:microsoft.com/office/officeart/2008/layout/PictureStrips"/>
    <dgm:cxn modelId="{23F27512-3C8F-4519-A5AC-AC980D6FEC71}" srcId="{7C0E1A27-E5BE-41BE-94C5-2369426AE6B5}" destId="{3C2DAEFA-31C3-4921-A683-9E1F9A343542}" srcOrd="3" destOrd="0" parTransId="{50F6C54B-3F43-4910-AB11-DFB3B961969F}" sibTransId="{79389F5F-AF02-4314-8D44-8C79CF757901}"/>
    <dgm:cxn modelId="{3EC6CA3E-3C8E-477F-93B2-74708C0A65D1}" srcId="{7C0E1A27-E5BE-41BE-94C5-2369426AE6B5}" destId="{27112403-5796-4B69-9B62-1D7F86A2801F}" srcOrd="4" destOrd="0" parTransId="{DC854630-F785-4311-B698-2AEC85DA813F}" sibTransId="{C3295F5D-ABD4-478C-9E0B-7E02334AA177}"/>
    <dgm:cxn modelId="{702C225E-F93D-44B0-A195-028E8CC81EE2}" srcId="{7C0E1A27-E5BE-41BE-94C5-2369426AE6B5}" destId="{BAD4C6AC-766A-489C-9519-3D7D14F367E2}" srcOrd="1" destOrd="0" parTransId="{B40E6F53-3BA9-4301-8A6C-F9A108097DF1}" sibTransId="{6D9794CE-09C5-44D3-B86D-23ADD169EC19}"/>
    <dgm:cxn modelId="{97993143-8597-4C3B-9759-4E5EFD82978B}" type="presOf" srcId="{A942B5C1-99C2-43C1-9E6F-A9B9B4C3E29F}" destId="{1CC0B9CF-81D9-4838-985D-9F7F5D0D0F59}" srcOrd="0" destOrd="1" presId="urn:microsoft.com/office/officeart/2008/layout/PictureStrips"/>
    <dgm:cxn modelId="{554F3D43-5E75-4933-96A2-63552289631C}" srcId="{BAD4C6AC-766A-489C-9519-3D7D14F367E2}" destId="{A942B5C1-99C2-43C1-9E6F-A9B9B4C3E29F}" srcOrd="0" destOrd="0" parTransId="{1A137B09-A080-4935-A885-CCFCD4287FD8}" sibTransId="{8FE88D7E-3521-431A-A4F3-8CDFFFBFDD7F}"/>
    <dgm:cxn modelId="{1425534C-2246-4147-AE11-681AC93F0083}" type="presOf" srcId="{3AA50C41-162E-4731-8A56-20C06CADA8D4}" destId="{1CC0B9CF-81D9-4838-985D-9F7F5D0D0F59}" srcOrd="0" destOrd="2" presId="urn:microsoft.com/office/officeart/2008/layout/PictureStrips"/>
    <dgm:cxn modelId="{BB933D71-BDF3-40C6-A3A4-15DB64014908}" type="presOf" srcId="{CCE88B58-63A6-4E21-8769-D6D86BF30F8E}" destId="{46B5567F-52A5-43FE-A455-8B4960D1FF51}" srcOrd="0" destOrd="2" presId="urn:microsoft.com/office/officeart/2008/layout/PictureStrips"/>
    <dgm:cxn modelId="{5D66B451-0AE6-442F-8CC7-9334B58CB7E2}" type="presOf" srcId="{28592D81-2BC6-4F57-BABF-74E1735865AC}" destId="{78107475-10BB-4D71-9BAB-4AD9FD2A218E}" srcOrd="0" destOrd="0" presId="urn:microsoft.com/office/officeart/2008/layout/PictureStrips"/>
    <dgm:cxn modelId="{C44E4754-1754-4514-AB95-D213E2E918ED}" type="presOf" srcId="{3C2DAEFA-31C3-4921-A683-9E1F9A343542}" destId="{90C58460-115B-4B2D-843B-1C1530A82D08}" srcOrd="0" destOrd="0" presId="urn:microsoft.com/office/officeart/2008/layout/PictureStrips"/>
    <dgm:cxn modelId="{AEC2767B-5B40-472C-8A1C-BBD192452363}" srcId="{04B301EC-F4E9-47CE-A743-CACC52A92CCD}" destId="{CCE88B58-63A6-4E21-8769-D6D86BF30F8E}" srcOrd="1" destOrd="0" parTransId="{2EBE2F54-3729-4F98-BAFA-C7EA813E7076}" sibTransId="{D1AD404D-98BE-4D72-88B1-1C1A4E5D1882}"/>
    <dgm:cxn modelId="{480E5B84-B65F-4938-9DC7-65CD2257F10C}" srcId="{28592D81-2BC6-4F57-BABF-74E1735865AC}" destId="{681F85EE-4022-4264-BD08-C83F3E942C37}" srcOrd="0" destOrd="0" parTransId="{556B4F4C-F761-4262-A794-AFF80E48C4AF}" sibTransId="{73FFE14F-2BE3-453E-AF42-5130EC443C35}"/>
    <dgm:cxn modelId="{7CDA28A0-32D4-46A3-B375-DC0150944714}" type="presOf" srcId="{681F85EE-4022-4264-BD08-C83F3E942C37}" destId="{78107475-10BB-4D71-9BAB-4AD9FD2A218E}" srcOrd="0" destOrd="1" presId="urn:microsoft.com/office/officeart/2008/layout/PictureStrips"/>
    <dgm:cxn modelId="{C273C7AA-C0F5-4C1B-B6CB-FD9D9A2A9B61}" type="presOf" srcId="{27112403-5796-4B69-9B62-1D7F86A2801F}" destId="{13B432DB-F5CF-40F5-A82B-B77DBEFCE8D5}" srcOrd="0" destOrd="0" presId="urn:microsoft.com/office/officeart/2008/layout/PictureStrips"/>
    <dgm:cxn modelId="{4E113FAF-22AE-4342-89E5-3CE0B9203770}" srcId="{04B301EC-F4E9-47CE-A743-CACC52A92CCD}" destId="{E1B8143F-5FD0-43DC-9C7A-4CA7BAF287EF}" srcOrd="0" destOrd="0" parTransId="{59150A84-17E8-4E8D-AE7E-8B332FD7686B}" sibTransId="{22AD6E4F-DB51-42F3-B9DF-C0E57A509EBC}"/>
    <dgm:cxn modelId="{8B2E85B9-4ED3-4972-BE04-9F730A12D58E}" type="presOf" srcId="{BAD4C6AC-766A-489C-9519-3D7D14F367E2}" destId="{1CC0B9CF-81D9-4838-985D-9F7F5D0D0F59}" srcOrd="0" destOrd="0" presId="urn:microsoft.com/office/officeart/2008/layout/PictureStrips"/>
    <dgm:cxn modelId="{0DE339CE-1BE8-4706-B39E-4A76BC56FC85}" srcId="{7C0E1A27-E5BE-41BE-94C5-2369426AE6B5}" destId="{04B301EC-F4E9-47CE-A743-CACC52A92CCD}" srcOrd="0" destOrd="0" parTransId="{8DEAD651-98AC-4953-BBED-D4593A9BA77E}" sibTransId="{4C1F1DFB-C436-436A-A326-1E20484560B6}"/>
    <dgm:cxn modelId="{BAF72DCF-D82E-42A4-B0B3-C49C5F5F1A26}" type="presOf" srcId="{7C0E1A27-E5BE-41BE-94C5-2369426AE6B5}" destId="{80EB3066-B0B4-4B8A-9FA3-B193D6028266}" srcOrd="0" destOrd="0" presId="urn:microsoft.com/office/officeart/2008/layout/PictureStrips"/>
    <dgm:cxn modelId="{5650FAD4-A6AC-4A6A-8D37-235767FB0D63}" type="presOf" srcId="{04B301EC-F4E9-47CE-A743-CACC52A92CCD}" destId="{46B5567F-52A5-43FE-A455-8B4960D1FF51}" srcOrd="0" destOrd="0" presId="urn:microsoft.com/office/officeart/2008/layout/PictureStrips"/>
    <dgm:cxn modelId="{96CB16DD-E20F-474D-8A91-8A1C55477D49}" srcId="{28592D81-2BC6-4F57-BABF-74E1735865AC}" destId="{56F5CCAB-A2F6-44FE-8580-3E168E01062B}" srcOrd="1" destOrd="0" parTransId="{D740D01C-4A8C-40BD-9819-B670EC4F77DC}" sibTransId="{F46C77A2-07F0-4C17-A476-1668922A2CDA}"/>
    <dgm:cxn modelId="{8B56CAE3-9A9C-4C5E-9438-9696A43C7B66}" srcId="{BAD4C6AC-766A-489C-9519-3D7D14F367E2}" destId="{3AA50C41-162E-4731-8A56-20C06CADA8D4}" srcOrd="1" destOrd="0" parTransId="{109CFE76-5A83-4753-885F-FB686DFF8F16}" sibTransId="{1A508209-E2A6-406F-A1AA-D7E42B6F2CE0}"/>
    <dgm:cxn modelId="{9E21FCEA-B0D6-400D-861D-2DD7393A6BCE}" type="presOf" srcId="{56F5CCAB-A2F6-44FE-8580-3E168E01062B}" destId="{78107475-10BB-4D71-9BAB-4AD9FD2A218E}" srcOrd="0" destOrd="2" presId="urn:microsoft.com/office/officeart/2008/layout/PictureStrips"/>
    <dgm:cxn modelId="{9BDE4AF9-23B7-4A7C-864C-5AF001B1A7F6}" srcId="{7C0E1A27-E5BE-41BE-94C5-2369426AE6B5}" destId="{28592D81-2BC6-4F57-BABF-74E1735865AC}" srcOrd="2" destOrd="0" parTransId="{D947D6D1-499F-4A9F-AF48-2F926F7911B2}" sibTransId="{49B43B0C-4C50-4798-9CB8-2990BBC719E7}"/>
    <dgm:cxn modelId="{75DDEC87-4801-4177-9D90-0AD321A9EC40}" type="presParOf" srcId="{80EB3066-B0B4-4B8A-9FA3-B193D6028266}" destId="{5FE97F98-8E8D-4E96-86C9-8014BDAE13B0}" srcOrd="0" destOrd="0" presId="urn:microsoft.com/office/officeart/2008/layout/PictureStrips"/>
    <dgm:cxn modelId="{9CBCF9B8-2B4B-4A39-828C-1F8AA2427CF3}" type="presParOf" srcId="{5FE97F98-8E8D-4E96-86C9-8014BDAE13B0}" destId="{46B5567F-52A5-43FE-A455-8B4960D1FF51}" srcOrd="0" destOrd="0" presId="urn:microsoft.com/office/officeart/2008/layout/PictureStrips"/>
    <dgm:cxn modelId="{3301754A-A010-4F2C-AB1A-D189C7020E41}" type="presParOf" srcId="{5FE97F98-8E8D-4E96-86C9-8014BDAE13B0}" destId="{5C54521B-4992-4A26-9513-7D15134FA8F9}" srcOrd="1" destOrd="0" presId="urn:microsoft.com/office/officeart/2008/layout/PictureStrips"/>
    <dgm:cxn modelId="{9769EA20-B8FA-45BD-96F2-C161D1FB25E5}" type="presParOf" srcId="{80EB3066-B0B4-4B8A-9FA3-B193D6028266}" destId="{B791B730-3030-45D9-8DE9-D3200B3449DD}" srcOrd="1" destOrd="0" presId="urn:microsoft.com/office/officeart/2008/layout/PictureStrips"/>
    <dgm:cxn modelId="{966DB267-19D9-43EC-B50D-DA5E1F936BCA}" type="presParOf" srcId="{80EB3066-B0B4-4B8A-9FA3-B193D6028266}" destId="{CAF43109-0353-46E9-BCB5-A7D2FAB3CFA7}" srcOrd="2" destOrd="0" presId="urn:microsoft.com/office/officeart/2008/layout/PictureStrips"/>
    <dgm:cxn modelId="{2EEFB441-031F-41C7-AF14-A7AC7E9B6D91}" type="presParOf" srcId="{CAF43109-0353-46E9-BCB5-A7D2FAB3CFA7}" destId="{1CC0B9CF-81D9-4838-985D-9F7F5D0D0F59}" srcOrd="0" destOrd="0" presId="urn:microsoft.com/office/officeart/2008/layout/PictureStrips"/>
    <dgm:cxn modelId="{56F72397-BB6D-4D1D-8986-2D75CCEC1150}" type="presParOf" srcId="{CAF43109-0353-46E9-BCB5-A7D2FAB3CFA7}" destId="{C232B372-A692-40D0-9D92-1FEC0FE10D50}" srcOrd="1" destOrd="0" presId="urn:microsoft.com/office/officeart/2008/layout/PictureStrips"/>
    <dgm:cxn modelId="{D6DCD26C-6F86-4B06-A20D-A23B23DBB9D3}" type="presParOf" srcId="{80EB3066-B0B4-4B8A-9FA3-B193D6028266}" destId="{F8DBC8AE-2C2D-4EC8-AADF-B78E27112867}" srcOrd="3" destOrd="0" presId="urn:microsoft.com/office/officeart/2008/layout/PictureStrips"/>
    <dgm:cxn modelId="{0DEA5478-CD78-4AD9-89F3-9DC946DB0DD9}" type="presParOf" srcId="{80EB3066-B0B4-4B8A-9FA3-B193D6028266}" destId="{A1FE838D-7F6A-4B9B-A511-32012AC9227D}" srcOrd="4" destOrd="0" presId="urn:microsoft.com/office/officeart/2008/layout/PictureStrips"/>
    <dgm:cxn modelId="{BB982D26-A9D7-4593-B275-552C89607C39}" type="presParOf" srcId="{A1FE838D-7F6A-4B9B-A511-32012AC9227D}" destId="{78107475-10BB-4D71-9BAB-4AD9FD2A218E}" srcOrd="0" destOrd="0" presId="urn:microsoft.com/office/officeart/2008/layout/PictureStrips"/>
    <dgm:cxn modelId="{FB91BB8E-A682-409E-8327-B6C849B36BDA}" type="presParOf" srcId="{A1FE838D-7F6A-4B9B-A511-32012AC9227D}" destId="{2D6CF9BE-3198-4618-BD9B-A7FDE2FB3BD8}" srcOrd="1" destOrd="0" presId="urn:microsoft.com/office/officeart/2008/layout/PictureStrips"/>
    <dgm:cxn modelId="{7086915D-831D-455B-907A-5E6ADCE37CC8}" type="presParOf" srcId="{80EB3066-B0B4-4B8A-9FA3-B193D6028266}" destId="{4B6667CD-6784-42A6-8EC6-5082862A61AB}" srcOrd="5" destOrd="0" presId="urn:microsoft.com/office/officeart/2008/layout/PictureStrips"/>
    <dgm:cxn modelId="{414EEE53-E0C3-4B73-8D06-3A3C8077D57A}" type="presParOf" srcId="{80EB3066-B0B4-4B8A-9FA3-B193D6028266}" destId="{25C9351A-2341-4C8E-84B4-95123DFEEB18}" srcOrd="6" destOrd="0" presId="urn:microsoft.com/office/officeart/2008/layout/PictureStrips"/>
    <dgm:cxn modelId="{26D3736B-54CC-453E-82F3-7F4B5FCC264E}" type="presParOf" srcId="{25C9351A-2341-4C8E-84B4-95123DFEEB18}" destId="{90C58460-115B-4B2D-843B-1C1530A82D08}" srcOrd="0" destOrd="0" presId="urn:microsoft.com/office/officeart/2008/layout/PictureStrips"/>
    <dgm:cxn modelId="{C0B64D6B-0CA6-40C4-90B6-181B8EA5A26E}" type="presParOf" srcId="{25C9351A-2341-4C8E-84B4-95123DFEEB18}" destId="{AA38AA68-0316-427B-B870-77E50C01CEE4}" srcOrd="1" destOrd="0" presId="urn:microsoft.com/office/officeart/2008/layout/PictureStrips"/>
    <dgm:cxn modelId="{682F932B-06F9-4601-8414-75F0E5F52E9D}" type="presParOf" srcId="{80EB3066-B0B4-4B8A-9FA3-B193D6028266}" destId="{7CE72F58-7D49-43AA-9D65-A0D83E6F07F4}" srcOrd="7" destOrd="0" presId="urn:microsoft.com/office/officeart/2008/layout/PictureStrips"/>
    <dgm:cxn modelId="{418ADC33-4A80-408F-A14E-9385EA6A4DCB}" type="presParOf" srcId="{80EB3066-B0B4-4B8A-9FA3-B193D6028266}" destId="{9F473CCC-713D-44D5-A981-C68B07AFDED5}" srcOrd="8" destOrd="0" presId="urn:microsoft.com/office/officeart/2008/layout/PictureStrips"/>
    <dgm:cxn modelId="{4C5695CC-81DB-49B1-86D6-23710BBB7A4C}" type="presParOf" srcId="{9F473CCC-713D-44D5-A981-C68B07AFDED5}" destId="{13B432DB-F5CF-40F5-A82B-B77DBEFCE8D5}" srcOrd="0" destOrd="0" presId="urn:microsoft.com/office/officeart/2008/layout/PictureStrips"/>
    <dgm:cxn modelId="{86559C55-3F13-46AC-8A87-C91C56814D57}" type="presParOf" srcId="{9F473CCC-713D-44D5-A981-C68B07AFDED5}" destId="{B40C71F3-AD44-484A-9EC8-CAF682314A0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5567F-52A5-43FE-A455-8B4960D1FF51}">
      <dsp:nvSpPr>
        <dsp:cNvPr id="0" name=""/>
        <dsp:cNvSpPr/>
      </dsp:nvSpPr>
      <dsp:spPr>
        <a:xfrm>
          <a:off x="173017" y="359522"/>
          <a:ext cx="4103597" cy="1282374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5" tIns="38100" rIns="3810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s-CR" altLang="es-CR" sz="1000" b="1" i="0" u="none" strike="noStrike" kern="1200" cap="none" normalizeH="0" baseline="0">
              <a:ln/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ENLACES TECNICAS DE ESTUDIO</a:t>
          </a:r>
          <a:endParaRPr lang="es-CR" sz="1000" b="1" kern="120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000" kern="1200">
              <a:latin typeface="Arial Narrow" panose="020B0606020202030204" pitchFamily="34" charset="0"/>
            </a:rPr>
            <a:t>Miércoles 7 y 14 octubre 2002, 3:00 pm,</a:t>
          </a:r>
          <a:r>
            <a:rPr lang="es-CR" sz="1000" kern="1200"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https://uned-ac-cr.webex.com/uned-ac-cr-sp/j.php?MTID=mc6e8441b4e7eb7f5103a13b7a8e8af0e</a:t>
          </a:r>
          <a:r>
            <a:rPr lang="es-CR" sz="1000" kern="1200">
              <a:latin typeface="Arial Narrow" panose="020B0606020202030204" pitchFamily="34" charset="0"/>
            </a:rPr>
            <a:t> </a:t>
          </a:r>
          <a:r>
            <a:rPr lang="es-CR" sz="1000" kern="1200"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6e8441b4e7eb7f5103a13b7a8e8af0e</a:t>
          </a:r>
          <a:r>
            <a:rPr lang="es-CR" sz="1000" kern="1200">
              <a:latin typeface="Arial Narrow" panose="020B0606020202030204" pitchFamily="34" charset="0"/>
            </a:rPr>
            <a:t>octubre</a:t>
          </a:r>
          <a:endParaRPr lang="es-CR" sz="1000" kern="120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000" kern="1200">
              <a:latin typeface="Arial Narrow" panose="020B0606020202030204" pitchFamily="34" charset="0"/>
            </a:rPr>
            <a:t>Sábado 10 y 17 octubre 2020, 8:00 am, </a:t>
          </a:r>
          <a:r>
            <a:rPr lang="es-CR" sz="1000" kern="1200">
              <a:latin typeface="Arial Narrow" panose="020B0606020202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https://uned-ac-cr.webex.com/uned-ac-cr-sp/j.php?MTID=m01ff9dfa26a2cc61d08646666f36a234</a:t>
          </a:r>
          <a:endParaRPr lang="es-CR" sz="1000" kern="1200" dirty="0">
            <a:latin typeface="Arial Narrow" panose="020B0606020202030204" pitchFamily="34" charset="0"/>
          </a:endParaRPr>
        </a:p>
      </dsp:txBody>
      <dsp:txXfrm>
        <a:off x="173017" y="359522"/>
        <a:ext cx="4103597" cy="1282374"/>
      </dsp:txXfrm>
    </dsp:sp>
    <dsp:sp modelId="{5C54521B-4992-4A26-9513-7D15134FA8F9}">
      <dsp:nvSpPr>
        <dsp:cNvPr id="0" name=""/>
        <dsp:cNvSpPr/>
      </dsp:nvSpPr>
      <dsp:spPr>
        <a:xfrm>
          <a:off x="2034" y="174290"/>
          <a:ext cx="897661" cy="134649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0B9CF-81D9-4838-985D-9F7F5D0D0F59}">
      <dsp:nvSpPr>
        <dsp:cNvPr id="0" name=""/>
        <dsp:cNvSpPr/>
      </dsp:nvSpPr>
      <dsp:spPr>
        <a:xfrm>
          <a:off x="4692700" y="359522"/>
          <a:ext cx="4103597" cy="1282374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5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b="1" kern="1200" dirty="0">
            <a:latin typeface="Arial Narrow" panose="020B0606020202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b="1" kern="1200" dirty="0">
              <a:latin typeface="Arial Narrow" panose="020B0606020202030204" pitchFamily="34" charset="0"/>
            </a:rPr>
            <a:t>ENLACES ORIENTACION VOCACIONAL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>
              <a:latin typeface="Arial Narrow" panose="020B0606020202030204" pitchFamily="34" charset="0"/>
            </a:rPr>
            <a:t>Miércoles 21-28 octubre y 4 Noviembre, 2:00 pm</a:t>
          </a:r>
          <a:endParaRPr lang="es-CR" sz="1100" kern="1200" dirty="0">
            <a:latin typeface="Arial Narrow" panose="020B0606020202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>
              <a:latin typeface="Arial Narrow" panose="020B060602020203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https://uned-ac-cr.webex.com/uned-ac-cr-sp/j.php?MTID=m790d5bf38d5097f9cf94202eb214b8ae</a:t>
          </a:r>
          <a:endParaRPr lang="es-CR" sz="1100" kern="1200" dirty="0">
            <a:latin typeface="Arial Narrow" panose="020B0606020202030204" pitchFamily="34" charset="0"/>
          </a:endParaRPr>
        </a:p>
      </dsp:txBody>
      <dsp:txXfrm>
        <a:off x="4692700" y="359522"/>
        <a:ext cx="4103597" cy="1282374"/>
      </dsp:txXfrm>
    </dsp:sp>
    <dsp:sp modelId="{C232B372-A692-40D0-9D92-1FEC0FE10D50}">
      <dsp:nvSpPr>
        <dsp:cNvPr id="0" name=""/>
        <dsp:cNvSpPr/>
      </dsp:nvSpPr>
      <dsp:spPr>
        <a:xfrm>
          <a:off x="4521717" y="174290"/>
          <a:ext cx="897661" cy="134649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100000" r="-100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107475-10BB-4D71-9BAB-4AD9FD2A218E}">
      <dsp:nvSpPr>
        <dsp:cNvPr id="0" name=""/>
        <dsp:cNvSpPr/>
      </dsp:nvSpPr>
      <dsp:spPr>
        <a:xfrm>
          <a:off x="173017" y="1973888"/>
          <a:ext cx="4103597" cy="1282374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5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b="1" kern="1200" dirty="0">
            <a:latin typeface="Arial Narrow" panose="020B0606020202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b="1" kern="1200" dirty="0">
              <a:latin typeface="Arial Narrow" panose="020B0606020202030204" pitchFamily="34" charset="0"/>
            </a:rPr>
            <a:t>ENLACE ENDORFINAS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>
              <a:latin typeface="Arial Narrow" panose="020B0606020202030204" pitchFamily="34" charset="0"/>
            </a:rPr>
            <a:t>Miércoles 14 octubre 2020, 6:00 pm </a:t>
          </a:r>
          <a:endParaRPr lang="es-CR" sz="1100" kern="1200" dirty="0">
            <a:latin typeface="Arial Narrow" panose="020B0606020202030204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1100" kern="1200">
              <a:latin typeface="Arial Narrow" panose="020B060602020203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https://uned-ac-cr.webex.com/uned-ac-cr-sp/j.php?MTID=mfe99e785a7350ae32fbc102802229d83</a:t>
          </a:r>
          <a:endParaRPr lang="es-CR" sz="1100" kern="1200" dirty="0">
            <a:latin typeface="Arial Narrow" panose="020B0606020202030204" pitchFamily="34" charset="0"/>
          </a:endParaRPr>
        </a:p>
      </dsp:txBody>
      <dsp:txXfrm>
        <a:off x="173017" y="1973888"/>
        <a:ext cx="4103597" cy="1282374"/>
      </dsp:txXfrm>
    </dsp:sp>
    <dsp:sp modelId="{2D6CF9BE-3198-4618-BD9B-A7FDE2FB3BD8}">
      <dsp:nvSpPr>
        <dsp:cNvPr id="0" name=""/>
        <dsp:cNvSpPr/>
      </dsp:nvSpPr>
      <dsp:spPr>
        <a:xfrm>
          <a:off x="2034" y="1788657"/>
          <a:ext cx="897661" cy="1346492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53000" r="-53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58460-115B-4B2D-843B-1C1530A82D08}">
      <dsp:nvSpPr>
        <dsp:cNvPr id="0" name=""/>
        <dsp:cNvSpPr/>
      </dsp:nvSpPr>
      <dsp:spPr>
        <a:xfrm>
          <a:off x="4692700" y="1973888"/>
          <a:ext cx="4103597" cy="1282374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b="1" kern="1200">
            <a:latin typeface="Arial Narrow" panose="020B0606020202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b="1" kern="1200">
              <a:latin typeface="Arial Narrow" panose="020B0606020202030204" pitchFamily="34" charset="0"/>
            </a:rPr>
            <a:t>ENLACE MANEJOS DEL ESTRÉS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latin typeface="Arial Narrow" panose="020B0606020202030204" pitchFamily="34" charset="0"/>
            </a:rPr>
            <a:t>Viernes 23 de octubre 2020, 5:00 PM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b="0" i="0" kern="1200">
              <a:latin typeface="Arial Narrow" panose="020B0606020202030204" pitchFamily="34" charset="0"/>
              <a:hlinkClick xmlns:r="http://schemas.openxmlformats.org/officeDocument/2006/relationships"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https://uned-ac-cr.webex.com/uned-ac-cr-sp/j.php?MTID=m63493d3ed5a1f36263a60343a8abb708</a:t>
          </a:r>
          <a:endParaRPr lang="es-CR" sz="1100" b="0" i="0" kern="1200">
            <a:latin typeface="Arial Narrow" panose="020B0606020202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100" kern="1200">
            <a:latin typeface="Arial Narrow" panose="020B0606020202030204" pitchFamily="34" charset="0"/>
          </a:endParaRP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latin typeface="Arial Narrow" panose="020B0606020202030204" pitchFamily="34" charset="0"/>
            </a:rPr>
            <a:t> </a:t>
          </a:r>
          <a:endParaRPr lang="es-CR" sz="1100" kern="1200" dirty="0">
            <a:latin typeface="Arial Narrow" panose="020B0606020202030204" pitchFamily="34" charset="0"/>
          </a:endParaRPr>
        </a:p>
      </dsp:txBody>
      <dsp:txXfrm>
        <a:off x="4692700" y="1973888"/>
        <a:ext cx="4103597" cy="1282374"/>
      </dsp:txXfrm>
    </dsp:sp>
    <dsp:sp modelId="{AA38AA68-0316-427B-B870-77E50C01CEE4}">
      <dsp:nvSpPr>
        <dsp:cNvPr id="0" name=""/>
        <dsp:cNvSpPr/>
      </dsp:nvSpPr>
      <dsp:spPr>
        <a:xfrm>
          <a:off x="4521717" y="1788657"/>
          <a:ext cx="897661" cy="1346492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 l="-25000" r="-25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432DB-F5CF-40F5-A82B-B77DBEFCE8D5}">
      <dsp:nvSpPr>
        <dsp:cNvPr id="0" name=""/>
        <dsp:cNvSpPr/>
      </dsp:nvSpPr>
      <dsp:spPr>
        <a:xfrm>
          <a:off x="2432859" y="3588255"/>
          <a:ext cx="4103597" cy="1282374"/>
        </a:xfrm>
        <a:prstGeom prst="rect">
          <a:avLst/>
        </a:prstGeom>
        <a:solidFill>
          <a:schemeClr val="accent4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595" tIns="41910" rIns="41910" bIns="4191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b="1" kern="1200">
              <a:latin typeface="Arial Narrow" panose="020B0606020202030204" pitchFamily="34" charset="0"/>
            </a:rPr>
            <a:t>ENLACE MANEJO DE EMOCIONES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latin typeface="Arial Narrow" panose="020B0606020202030204" pitchFamily="34" charset="0"/>
            </a:rPr>
            <a:t>Viernes 13 Noviembre 2020 , 5:00 pm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100" kern="1200">
              <a:latin typeface="Arial Narrow" panose="020B0606020202030204" pitchFamily="34" charset="0"/>
              <a:hlinkClick xmlns:r="http://schemas.openxmlformats.org/officeDocument/2006/relationships"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*https://uned-ac-cr.webex.com/uned-ac-cr-sp/j.php?MTID=m25978f55b311037b6265a61b2610469c</a:t>
          </a:r>
          <a:endParaRPr lang="es-CR" sz="1100" kern="1200" dirty="0">
            <a:latin typeface="Arial Narrow" panose="020B0606020202030204" pitchFamily="34" charset="0"/>
          </a:endParaRPr>
        </a:p>
      </dsp:txBody>
      <dsp:txXfrm>
        <a:off x="2432859" y="3588255"/>
        <a:ext cx="4103597" cy="1282374"/>
      </dsp:txXfrm>
    </dsp:sp>
    <dsp:sp modelId="{B40C71F3-AD44-484A-9EC8-CAF682314A05}">
      <dsp:nvSpPr>
        <dsp:cNvPr id="0" name=""/>
        <dsp:cNvSpPr/>
      </dsp:nvSpPr>
      <dsp:spPr>
        <a:xfrm>
          <a:off x="2261875" y="3403023"/>
          <a:ext cx="897661" cy="1346492"/>
        </a:xfrm>
        <a:prstGeom prst="rect">
          <a:avLst/>
        </a:prstGeom>
        <a:blipFill rotWithShape="1">
          <a:blip xmlns:r="http://schemas.openxmlformats.org/officeDocument/2006/relationships" r:embed="rId11"/>
          <a:srcRect/>
          <a:stretch>
            <a:fillRect l="-63000" r="-63000"/>
          </a:stretch>
        </a:blip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55434" y="0"/>
            <a:ext cx="11439727" cy="6857979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2339400" y="1514200"/>
            <a:ext cx="7513200" cy="38296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11" name="Google Shape;11;p2"/>
          <p:cNvCxnSpPr/>
          <p:nvPr/>
        </p:nvCxnSpPr>
        <p:spPr>
          <a:xfrm>
            <a:off x="3430400" y="4155800"/>
            <a:ext cx="533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3430400" y="2963667"/>
            <a:ext cx="5331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11040250" y="-62237"/>
            <a:ext cx="1740524" cy="179528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3135800" y="1998467"/>
            <a:ext cx="5920400" cy="193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8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3135800" y="4382733"/>
            <a:ext cx="5920400" cy="4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67867" y="-28667"/>
            <a:ext cx="1028000" cy="68868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7889975" y="5320178"/>
            <a:ext cx="4632472" cy="1185191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638076" y="-337843"/>
            <a:ext cx="948989" cy="1057731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1079067" y="6278203"/>
            <a:ext cx="3330068" cy="3202541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756574" y="-194975"/>
            <a:ext cx="137244" cy="734988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500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11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281" name="Google Shape;281;p1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300" name="Google Shape;300;p11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1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54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94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12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04" name="Google Shape;304;p12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2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2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2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2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2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2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2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2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2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2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2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2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2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2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2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2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2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2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2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2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2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6" name="Google Shape;326;p12"/>
          <p:cNvSpPr txBox="1">
            <a:spLocks noGrp="1"/>
          </p:cNvSpPr>
          <p:nvPr>
            <p:ph type="subTitle" idx="1"/>
          </p:nvPr>
        </p:nvSpPr>
        <p:spPr>
          <a:xfrm>
            <a:off x="1072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27" name="Google Shape;327;p12"/>
          <p:cNvSpPr txBox="1">
            <a:spLocks noGrp="1"/>
          </p:cNvSpPr>
          <p:nvPr>
            <p:ph type="subTitle" idx="2"/>
          </p:nvPr>
        </p:nvSpPr>
        <p:spPr>
          <a:xfrm>
            <a:off x="7778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28" name="Google Shape;328;p12"/>
          <p:cNvSpPr txBox="1">
            <a:spLocks noGrp="1"/>
          </p:cNvSpPr>
          <p:nvPr>
            <p:ph type="subTitle" idx="3"/>
          </p:nvPr>
        </p:nvSpPr>
        <p:spPr>
          <a:xfrm>
            <a:off x="1072200" y="224375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29" name="Google Shape;329;p12"/>
          <p:cNvSpPr txBox="1">
            <a:spLocks noGrp="1"/>
          </p:cNvSpPr>
          <p:nvPr>
            <p:ph type="subTitle" idx="4"/>
          </p:nvPr>
        </p:nvSpPr>
        <p:spPr>
          <a:xfrm>
            <a:off x="7778200" y="224375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0" name="Google Shape;330;p12"/>
          <p:cNvSpPr txBox="1">
            <a:spLocks noGrp="1"/>
          </p:cNvSpPr>
          <p:nvPr>
            <p:ph type="subTitle" idx="5"/>
          </p:nvPr>
        </p:nvSpPr>
        <p:spPr>
          <a:xfrm>
            <a:off x="4425200" y="429635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1" name="Google Shape;331;p12"/>
          <p:cNvSpPr txBox="1">
            <a:spLocks noGrp="1"/>
          </p:cNvSpPr>
          <p:nvPr>
            <p:ph type="subTitle" idx="6"/>
          </p:nvPr>
        </p:nvSpPr>
        <p:spPr>
          <a:xfrm>
            <a:off x="4425200" y="224375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tim"/>
              <a:buNone/>
              <a:defRPr sz="2133" b="1">
                <a:latin typeface="Itim"/>
                <a:ea typeface="Itim"/>
                <a:cs typeface="Itim"/>
                <a:sym typeface="Itim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2" name="Google Shape;332;p1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33" name="Google Shape;333;p12"/>
          <p:cNvSpPr txBox="1">
            <a:spLocks noGrp="1"/>
          </p:cNvSpPr>
          <p:nvPr>
            <p:ph type="subTitle" idx="7"/>
          </p:nvPr>
        </p:nvSpPr>
        <p:spPr>
          <a:xfrm>
            <a:off x="1072200" y="279822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4" name="Google Shape;334;p12"/>
          <p:cNvSpPr txBox="1">
            <a:spLocks noGrp="1"/>
          </p:cNvSpPr>
          <p:nvPr>
            <p:ph type="subTitle" idx="8"/>
          </p:nvPr>
        </p:nvSpPr>
        <p:spPr>
          <a:xfrm>
            <a:off x="7778200" y="279822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5" name="Google Shape;335;p12"/>
          <p:cNvSpPr txBox="1">
            <a:spLocks noGrp="1"/>
          </p:cNvSpPr>
          <p:nvPr>
            <p:ph type="subTitle" idx="9"/>
          </p:nvPr>
        </p:nvSpPr>
        <p:spPr>
          <a:xfrm>
            <a:off x="1072200" y="481218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subTitle" idx="13"/>
          </p:nvPr>
        </p:nvSpPr>
        <p:spPr>
          <a:xfrm>
            <a:off x="7778200" y="481218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7" name="Google Shape;337;p12"/>
          <p:cNvSpPr txBox="1">
            <a:spLocks noGrp="1"/>
          </p:cNvSpPr>
          <p:nvPr>
            <p:ph type="subTitle" idx="14"/>
          </p:nvPr>
        </p:nvSpPr>
        <p:spPr>
          <a:xfrm>
            <a:off x="4425200" y="279822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38" name="Google Shape;338;p12"/>
          <p:cNvSpPr txBox="1">
            <a:spLocks noGrp="1"/>
          </p:cNvSpPr>
          <p:nvPr>
            <p:ph type="subTitle" idx="15"/>
          </p:nvPr>
        </p:nvSpPr>
        <p:spPr>
          <a:xfrm>
            <a:off x="4425200" y="4812187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5821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415433" y="1828033"/>
            <a:ext cx="3744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415433" y="3491967"/>
            <a:ext cx="3744000" cy="15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cxnSp>
        <p:nvCxnSpPr>
          <p:cNvPr id="362" name="Google Shape;362;p13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75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5311600" y="2344236"/>
            <a:ext cx="5920400" cy="12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7834400" y="3783336"/>
            <a:ext cx="3397600" cy="61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10231679" y="-383351"/>
            <a:ext cx="1051683" cy="1148784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24568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15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397" name="Google Shape;397;p15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5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416" name="Google Shape;416;p15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5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5"/>
          <p:cNvSpPr txBox="1">
            <a:spLocks noGrp="1"/>
          </p:cNvSpPr>
          <p:nvPr>
            <p:ph type="title"/>
          </p:nvPr>
        </p:nvSpPr>
        <p:spPr>
          <a:xfrm>
            <a:off x="960000" y="1979267"/>
            <a:ext cx="4692400" cy="223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1"/>
          </p:nvPr>
        </p:nvSpPr>
        <p:spPr>
          <a:xfrm rot="684086">
            <a:off x="7726910" y="2272962"/>
            <a:ext cx="2505033" cy="23842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5153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oogle Shape;421;p16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422" name="Google Shape;422;p1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423" name="Google Shape;423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24" name="Google Shape;424;p1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425" name="Google Shape;425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0" name="Google Shape;440;p1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441" name="Google Shape;441;p1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" name="Google Shape;444;p1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1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1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1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1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1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1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1" name="Google Shape;451;p1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2" name="Google Shape;452;p1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3" name="Google Shape;453;p1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4" name="Google Shape;454;p1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5" name="Google Shape;455;p1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456" name="Google Shape;456;p1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62" name="Google Shape;462;p16"/>
          <p:cNvSpPr txBox="1">
            <a:spLocks noGrp="1"/>
          </p:cNvSpPr>
          <p:nvPr>
            <p:ph type="subTitle" idx="1"/>
          </p:nvPr>
        </p:nvSpPr>
        <p:spPr>
          <a:xfrm>
            <a:off x="1209200" y="4756967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3" name="Google Shape;463;p16"/>
          <p:cNvSpPr txBox="1">
            <a:spLocks noGrp="1"/>
          </p:cNvSpPr>
          <p:nvPr>
            <p:ph type="subTitle" idx="2"/>
          </p:nvPr>
        </p:nvSpPr>
        <p:spPr>
          <a:xfrm>
            <a:off x="7605200" y="4756967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4" name="Google Shape;464;p16"/>
          <p:cNvSpPr txBox="1">
            <a:spLocks noGrp="1"/>
          </p:cNvSpPr>
          <p:nvPr>
            <p:ph type="subTitle" idx="3"/>
          </p:nvPr>
        </p:nvSpPr>
        <p:spPr>
          <a:xfrm>
            <a:off x="1209200" y="2704367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5" name="Google Shape;465;p16"/>
          <p:cNvSpPr txBox="1">
            <a:spLocks noGrp="1"/>
          </p:cNvSpPr>
          <p:nvPr>
            <p:ph type="subTitle" idx="4"/>
          </p:nvPr>
        </p:nvSpPr>
        <p:spPr>
          <a:xfrm>
            <a:off x="7236633" y="24139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6" name="Google Shape;466;p16"/>
          <p:cNvSpPr txBox="1">
            <a:spLocks noGrp="1"/>
          </p:cNvSpPr>
          <p:nvPr>
            <p:ph type="subTitle" idx="5"/>
          </p:nvPr>
        </p:nvSpPr>
        <p:spPr>
          <a:xfrm>
            <a:off x="1209200" y="3360433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7" name="Google Shape;467;p16"/>
          <p:cNvSpPr txBox="1">
            <a:spLocks noGrp="1"/>
          </p:cNvSpPr>
          <p:nvPr>
            <p:ph type="subTitle" idx="6"/>
          </p:nvPr>
        </p:nvSpPr>
        <p:spPr>
          <a:xfrm>
            <a:off x="7605200" y="3360433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8" name="Google Shape;468;p16"/>
          <p:cNvSpPr txBox="1">
            <a:spLocks noGrp="1"/>
          </p:cNvSpPr>
          <p:nvPr>
            <p:ph type="subTitle" idx="7"/>
          </p:nvPr>
        </p:nvSpPr>
        <p:spPr>
          <a:xfrm>
            <a:off x="1209200" y="537440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69" name="Google Shape;469;p16"/>
          <p:cNvSpPr txBox="1">
            <a:spLocks noGrp="1"/>
          </p:cNvSpPr>
          <p:nvPr>
            <p:ph type="subTitle" idx="8"/>
          </p:nvPr>
        </p:nvSpPr>
        <p:spPr>
          <a:xfrm>
            <a:off x="7605200" y="5374400"/>
            <a:ext cx="3341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70" name="Google Shape;470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440000" cy="132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2894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7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473" name="Google Shape;473;p17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7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7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7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7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7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7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7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7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7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7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7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7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7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7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7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7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7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5" name="Google Shape;495;p17"/>
          <p:cNvSpPr txBox="1">
            <a:spLocks noGrp="1"/>
          </p:cNvSpPr>
          <p:nvPr>
            <p:ph type="subTitle" idx="1"/>
          </p:nvPr>
        </p:nvSpPr>
        <p:spPr>
          <a:xfrm>
            <a:off x="4156200" y="4864317"/>
            <a:ext cx="3879600" cy="120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6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96" name="Google Shape;496;p17"/>
          <p:cNvSpPr txBox="1">
            <a:spLocks noGrp="1"/>
          </p:cNvSpPr>
          <p:nvPr>
            <p:ph type="title"/>
          </p:nvPr>
        </p:nvSpPr>
        <p:spPr>
          <a:xfrm>
            <a:off x="2558200" y="2151784"/>
            <a:ext cx="7075600" cy="197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497" name="Google Shape;497;p17"/>
          <p:cNvSpPr txBox="1">
            <a:spLocks noGrp="1"/>
          </p:cNvSpPr>
          <p:nvPr>
            <p:ph type="title" idx="2" hasCustomPrompt="1"/>
          </p:nvPr>
        </p:nvSpPr>
        <p:spPr>
          <a:xfrm>
            <a:off x="5125000" y="788084"/>
            <a:ext cx="1942000" cy="90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498" name="Google Shape;498;p17"/>
          <p:cNvGrpSpPr/>
          <p:nvPr/>
        </p:nvGrpSpPr>
        <p:grpSpPr>
          <a:xfrm rot="-697126" flipH="1">
            <a:off x="759050" y="-468403"/>
            <a:ext cx="1740524" cy="1795281"/>
            <a:chOff x="1492000" y="427450"/>
            <a:chExt cx="1188000" cy="1225375"/>
          </a:xfrm>
        </p:grpSpPr>
        <p:sp>
          <p:nvSpPr>
            <p:cNvPr id="499" name="Google Shape;499;p17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7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7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7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7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7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7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7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7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7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7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42516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1186800" y="2346992"/>
            <a:ext cx="10045200" cy="370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13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3550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9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35" name="Google Shape;535;p19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9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9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9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9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9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9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9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9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7" name="Google Shape;55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6432800" cy="13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404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">
  <p:cSld name="Title design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20"/>
          <p:cNvSpPr txBox="1">
            <a:spLocks noGrp="1"/>
          </p:cNvSpPr>
          <p:nvPr>
            <p:ph type="title"/>
          </p:nvPr>
        </p:nvSpPr>
        <p:spPr>
          <a:xfrm>
            <a:off x="6096000" y="720000"/>
            <a:ext cx="5136000" cy="65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grpSp>
        <p:nvGrpSpPr>
          <p:cNvPr id="560" name="Google Shape;560;p20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61" name="Google Shape;561;p2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9178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8740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21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85" name="Google Shape;585;p21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1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1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1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604" name="Google Shape;604;p21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5" name="Google Shape;605;p21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 hasCustomPrompt="1"/>
          </p:nvPr>
        </p:nvSpPr>
        <p:spPr>
          <a:xfrm>
            <a:off x="2357600" y="2172317"/>
            <a:ext cx="7476800" cy="181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07" name="Google Shape;607;p21"/>
          <p:cNvSpPr txBox="1">
            <a:spLocks noGrp="1"/>
          </p:cNvSpPr>
          <p:nvPr>
            <p:ph type="body" idx="1"/>
          </p:nvPr>
        </p:nvSpPr>
        <p:spPr>
          <a:xfrm>
            <a:off x="3613400" y="3801256"/>
            <a:ext cx="49652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40256" algn="ctr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>
              <a:spcBef>
                <a:spcPts val="2133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>
              <a:spcBef>
                <a:spcPts val="2133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>
              <a:spcBef>
                <a:spcPts val="2133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05406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Numbers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22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610" name="Google Shape;610;p22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11" name="Google Shape;611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12" name="Google Shape;612;p22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13" name="Google Shape;613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4" name="Google Shape;614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5" name="Google Shape;615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6" name="Google Shape;616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7" name="Google Shape;617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8" name="Google Shape;618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9" name="Google Shape;619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0" name="Google Shape;620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1" name="Google Shape;621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2" name="Google Shape;622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3" name="Google Shape;623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4" name="Google Shape;624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5" name="Google Shape;625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6" name="Google Shape;626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7" name="Google Shape;627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28" name="Google Shape;628;p22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29" name="Google Shape;629;p22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0" name="Google Shape;630;p22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22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22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22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22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22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22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22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22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22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22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22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22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22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644" name="Google Shape;644;p22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22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22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22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22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22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0" name="Google Shape;650;p22"/>
          <p:cNvSpPr txBox="1">
            <a:spLocks noGrp="1"/>
          </p:cNvSpPr>
          <p:nvPr>
            <p:ph type="title" hasCustomPrompt="1"/>
          </p:nvPr>
        </p:nvSpPr>
        <p:spPr>
          <a:xfrm>
            <a:off x="960000" y="1524933"/>
            <a:ext cx="4440000" cy="106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1" name="Google Shape;651;p22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3928300"/>
            <a:ext cx="4440000" cy="106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2" name="Google Shape;652;p22"/>
          <p:cNvSpPr txBox="1">
            <a:spLocks noGrp="1"/>
          </p:cNvSpPr>
          <p:nvPr>
            <p:ph type="title" idx="3" hasCustomPrompt="1"/>
          </p:nvPr>
        </p:nvSpPr>
        <p:spPr>
          <a:xfrm>
            <a:off x="6792000" y="3928300"/>
            <a:ext cx="4440000" cy="106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53" name="Google Shape;653;p22"/>
          <p:cNvSpPr txBox="1">
            <a:spLocks noGrp="1"/>
          </p:cNvSpPr>
          <p:nvPr>
            <p:ph type="subTitle" idx="1"/>
          </p:nvPr>
        </p:nvSpPr>
        <p:spPr>
          <a:xfrm>
            <a:off x="960000" y="2586117"/>
            <a:ext cx="39192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54" name="Google Shape;654;p22"/>
          <p:cNvSpPr txBox="1">
            <a:spLocks noGrp="1"/>
          </p:cNvSpPr>
          <p:nvPr>
            <p:ph type="subTitle" idx="4"/>
          </p:nvPr>
        </p:nvSpPr>
        <p:spPr>
          <a:xfrm>
            <a:off x="960000" y="4989467"/>
            <a:ext cx="39192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55" name="Google Shape;655;p22"/>
          <p:cNvSpPr txBox="1">
            <a:spLocks noGrp="1"/>
          </p:cNvSpPr>
          <p:nvPr>
            <p:ph type="subTitle" idx="5"/>
          </p:nvPr>
        </p:nvSpPr>
        <p:spPr>
          <a:xfrm>
            <a:off x="7055600" y="4989500"/>
            <a:ext cx="417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5556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7" name="Google Shape;657;p23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658" name="Google Shape;658;p23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659" name="Google Shape;659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0" name="Google Shape;660;p23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661" name="Google Shape;661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2" name="Google Shape;662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3" name="Google Shape;663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9" name="Google Shape;669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0" name="Google Shape;670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1" name="Google Shape;671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2" name="Google Shape;672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3" name="Google Shape;673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4" name="Google Shape;674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5" name="Google Shape;675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76" name="Google Shape;676;p23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677" name="Google Shape;677;p23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3" name="Google Shape;683;p23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4" name="Google Shape;684;p23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5" name="Google Shape;685;p23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6" name="Google Shape;686;p23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7" name="Google Shape;687;p23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8" name="Google Shape;688;p23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9" name="Google Shape;689;p23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0" name="Google Shape;690;p23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1" name="Google Shape;691;p23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692" name="Google Shape;692;p23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23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23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3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3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3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98" name="Google Shape;698;p23"/>
          <p:cNvSpPr txBox="1">
            <a:spLocks noGrp="1"/>
          </p:cNvSpPr>
          <p:nvPr>
            <p:ph type="subTitle" idx="1"/>
          </p:nvPr>
        </p:nvSpPr>
        <p:spPr>
          <a:xfrm>
            <a:off x="960000" y="3511117"/>
            <a:ext cx="2764800" cy="2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99" name="Google Shape;699;p23"/>
          <p:cNvSpPr txBox="1">
            <a:spLocks noGrp="1"/>
          </p:cNvSpPr>
          <p:nvPr>
            <p:ph type="title"/>
          </p:nvPr>
        </p:nvSpPr>
        <p:spPr>
          <a:xfrm>
            <a:off x="960000" y="1936267"/>
            <a:ext cx="2161600" cy="13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54132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1" name="Google Shape;701;p2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702" name="Google Shape;702;p2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721" name="Google Shape;721;p24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2" name="Google Shape;722;p24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3135833" y="720000"/>
            <a:ext cx="5920400" cy="123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4" name="Google Shape;724;p24"/>
          <p:cNvSpPr txBox="1"/>
          <p:nvPr/>
        </p:nvSpPr>
        <p:spPr>
          <a:xfrm>
            <a:off x="3229617" y="4992767"/>
            <a:ext cx="5732800" cy="8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rPr>
              <a:t>. </a:t>
            </a:r>
            <a:endParaRPr sz="1600">
              <a:solidFill>
                <a:schemeClr val="dk2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3940800" y="2668600"/>
            <a:ext cx="4310400" cy="23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grpSp>
        <p:nvGrpSpPr>
          <p:cNvPr id="726" name="Google Shape;726;p24"/>
          <p:cNvGrpSpPr/>
          <p:nvPr/>
        </p:nvGrpSpPr>
        <p:grpSpPr>
          <a:xfrm rot="697126">
            <a:off x="10957966" y="-492253"/>
            <a:ext cx="1740524" cy="1795281"/>
            <a:chOff x="1492000" y="427450"/>
            <a:chExt cx="1188000" cy="1225375"/>
          </a:xfrm>
        </p:grpSpPr>
        <p:sp>
          <p:nvSpPr>
            <p:cNvPr id="727" name="Google Shape;727;p24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4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4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4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4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4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4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4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57606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 + Text 3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5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740" name="Google Shape;740;p2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741" name="Google Shape;741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42" name="Google Shape;742;p2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743" name="Google Shape;743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58" name="Google Shape;758;p2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759" name="Google Shape;759;p2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2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2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2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2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2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2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2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2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2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9" name="Google Shape;769;p2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0" name="Google Shape;770;p2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2" name="Google Shape;772;p2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3" name="Google Shape;773;p2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774" name="Google Shape;774;p2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2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2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2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2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9" name="Google Shape;779;p2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0" name="Google Shape;780;p25"/>
          <p:cNvSpPr txBox="1">
            <a:spLocks noGrp="1"/>
          </p:cNvSpPr>
          <p:nvPr>
            <p:ph type="subTitle" idx="1"/>
          </p:nvPr>
        </p:nvSpPr>
        <p:spPr>
          <a:xfrm>
            <a:off x="8403967" y="3429000"/>
            <a:ext cx="2828400" cy="2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81" name="Google Shape;781;p25"/>
          <p:cNvSpPr txBox="1">
            <a:spLocks noGrp="1"/>
          </p:cNvSpPr>
          <p:nvPr>
            <p:ph type="title"/>
          </p:nvPr>
        </p:nvSpPr>
        <p:spPr>
          <a:xfrm>
            <a:off x="8910000" y="1936284"/>
            <a:ext cx="2322000" cy="13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180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97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4891BD-6267-48FC-BB62-6DD72F57E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7C8772-8229-4B3A-B6F5-7A83E3421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7B881-AE39-4943-A397-C541A355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D1BE-76BB-46EA-AB2F-EF73419F99BA}" type="datetimeFigureOut">
              <a:rPr lang="es-CR" smtClean="0"/>
              <a:t>9/10/2020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D5735-86EB-4B92-BF6F-DDCBCEEF8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3C717A-C43C-40E7-87E2-EB06D805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4C8EA-8B7C-40CD-8699-A8F8D4244F1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033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117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32083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800"/>
              <a:buNone/>
              <a:defRPr sz="6400" b="0">
                <a:solidFill>
                  <a:srgbClr val="5959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22020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11653792" y="2373797"/>
            <a:ext cx="27305" cy="77932"/>
          </a:xfrm>
          <a:custGeom>
            <a:avLst/>
            <a:gdLst/>
            <a:ahLst/>
            <a:cxnLst/>
            <a:rect l="l" t="t" r="r" b="b"/>
            <a:pathLst>
              <a:path w="488" h="1403" extrusionOk="0">
                <a:moveTo>
                  <a:pt x="249" y="0"/>
                </a:moveTo>
                <a:cubicBezTo>
                  <a:pt x="193" y="0"/>
                  <a:pt x="139" y="35"/>
                  <a:pt x="118" y="90"/>
                </a:cubicBezTo>
                <a:cubicBezTo>
                  <a:pt x="73" y="190"/>
                  <a:pt x="46" y="289"/>
                  <a:pt x="28" y="397"/>
                </a:cubicBezTo>
                <a:cubicBezTo>
                  <a:pt x="19" y="442"/>
                  <a:pt x="1" y="496"/>
                  <a:pt x="19" y="541"/>
                </a:cubicBezTo>
                <a:cubicBezTo>
                  <a:pt x="19" y="559"/>
                  <a:pt x="28" y="568"/>
                  <a:pt x="37" y="586"/>
                </a:cubicBezTo>
                <a:cubicBezTo>
                  <a:pt x="64" y="595"/>
                  <a:pt x="145" y="613"/>
                  <a:pt x="145" y="622"/>
                </a:cubicBezTo>
                <a:cubicBezTo>
                  <a:pt x="145" y="631"/>
                  <a:pt x="100" y="649"/>
                  <a:pt x="73" y="658"/>
                </a:cubicBezTo>
                <a:cubicBezTo>
                  <a:pt x="37" y="667"/>
                  <a:pt x="46" y="685"/>
                  <a:pt x="46" y="694"/>
                </a:cubicBezTo>
                <a:cubicBezTo>
                  <a:pt x="37" y="902"/>
                  <a:pt x="46" y="1100"/>
                  <a:pt x="109" y="1307"/>
                </a:cubicBezTo>
                <a:cubicBezTo>
                  <a:pt x="118" y="1343"/>
                  <a:pt x="154" y="1379"/>
                  <a:pt x="190" y="1397"/>
                </a:cubicBezTo>
                <a:cubicBezTo>
                  <a:pt x="203" y="1401"/>
                  <a:pt x="215" y="1402"/>
                  <a:pt x="228" y="1402"/>
                </a:cubicBezTo>
                <a:cubicBezTo>
                  <a:pt x="289" y="1402"/>
                  <a:pt x="348" y="1367"/>
                  <a:pt x="371" y="1307"/>
                </a:cubicBezTo>
                <a:cubicBezTo>
                  <a:pt x="434" y="1109"/>
                  <a:pt x="443" y="902"/>
                  <a:pt x="443" y="703"/>
                </a:cubicBezTo>
                <a:cubicBezTo>
                  <a:pt x="443" y="685"/>
                  <a:pt x="452" y="676"/>
                  <a:pt x="416" y="658"/>
                </a:cubicBezTo>
                <a:cubicBezTo>
                  <a:pt x="389" y="649"/>
                  <a:pt x="344" y="640"/>
                  <a:pt x="344" y="622"/>
                </a:cubicBezTo>
                <a:cubicBezTo>
                  <a:pt x="344" y="613"/>
                  <a:pt x="425" y="595"/>
                  <a:pt x="443" y="586"/>
                </a:cubicBezTo>
                <a:cubicBezTo>
                  <a:pt x="461" y="577"/>
                  <a:pt x="470" y="559"/>
                  <a:pt x="470" y="550"/>
                </a:cubicBezTo>
                <a:cubicBezTo>
                  <a:pt x="488" y="496"/>
                  <a:pt x="470" y="451"/>
                  <a:pt x="461" y="397"/>
                </a:cubicBezTo>
                <a:cubicBezTo>
                  <a:pt x="443" y="298"/>
                  <a:pt x="416" y="190"/>
                  <a:pt x="380" y="90"/>
                </a:cubicBezTo>
                <a:cubicBezTo>
                  <a:pt x="362" y="54"/>
                  <a:pt x="335" y="27"/>
                  <a:pt x="298" y="9"/>
                </a:cubicBezTo>
                <a:cubicBezTo>
                  <a:pt x="282" y="3"/>
                  <a:pt x="266" y="0"/>
                  <a:pt x="2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" name="Google Shape;55;p4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56" name="Google Shape;56;p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4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960000" y="1662565"/>
            <a:ext cx="10272000" cy="45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1pPr>
            <a:lvl2pPr marL="1219170" lvl="1" indent="-406390" rtl="0">
              <a:spcBef>
                <a:spcPts val="667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465024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522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1pPr>
            <a:lvl2pPr marL="1219170" lvl="1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2pPr>
            <a:lvl3pPr marL="1828754" lvl="2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3pPr>
            <a:lvl4pPr marL="2438339" lvl="3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4pPr>
            <a:lvl5pPr marL="3047924" lvl="4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5pPr>
            <a:lvl6pPr marL="3657509" lvl="5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6pPr>
            <a:lvl7pPr marL="4267093" lvl="6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267">
                <a:solidFill>
                  <a:schemeClr val="dk2"/>
                </a:solidFill>
              </a:defRPr>
            </a:lvl7pPr>
            <a:lvl8pPr marL="4876678" lvl="7" indent="-385224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267">
                <a:solidFill>
                  <a:schemeClr val="dk2"/>
                </a:solidFill>
              </a:defRPr>
            </a:lvl8pPr>
            <a:lvl9pPr marL="5486263" lvl="8" indent="-385224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950"/>
              <a:buChar char="■"/>
              <a:defRPr sz="1267"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7201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159769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1542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27697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467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60388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33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431143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022821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>
            <a:alphaModFix/>
          </a:blip>
          <a:srcRect b="7123"/>
          <a:stretch/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482209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0115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8297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5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82" name="Google Shape;82;p5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83" name="Google Shape;83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4" name="Google Shape;84;p5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0" name="Google Shape;100;p5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5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5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5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16" name="Google Shape;116;p5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5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5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5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5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5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49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>
            <a:off x="1209200" y="438950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2"/>
          </p:nvPr>
        </p:nvSpPr>
        <p:spPr>
          <a:xfrm>
            <a:off x="7569200" y="4389503"/>
            <a:ext cx="3341600" cy="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>
            <a:off x="1209200" y="2112761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4"/>
          </p:nvPr>
        </p:nvSpPr>
        <p:spPr>
          <a:xfrm>
            <a:off x="7569200" y="2112761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5"/>
          </p:nvPr>
        </p:nvSpPr>
        <p:spPr>
          <a:xfrm>
            <a:off x="1209200" y="2768828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6"/>
          </p:nvPr>
        </p:nvSpPr>
        <p:spPr>
          <a:xfrm>
            <a:off x="7569200" y="2768828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7"/>
          </p:nvPr>
        </p:nvSpPr>
        <p:spPr>
          <a:xfrm>
            <a:off x="1209200" y="5006936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8"/>
          </p:nvPr>
        </p:nvSpPr>
        <p:spPr>
          <a:xfrm>
            <a:off x="7569200" y="5006936"/>
            <a:ext cx="33416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004773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9759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33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0022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8658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163381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185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33"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75383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28468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135130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8378803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" sz="16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endParaRPr sz="16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  <p:extLst>
      <p:ext uri="{BB962C8B-B14F-4D97-AF65-F5344CB8AC3E}">
        <p14:creationId xmlns:p14="http://schemas.microsoft.com/office/powerpoint/2010/main" val="3796910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330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6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133" name="Google Shape;133;p6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34" name="Google Shape;134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" name="Google Shape;135;p6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36" name="Google Shape;136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" name="Google Shape;142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" name="Google Shape;143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1" name="Google Shape;151;p6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167" name="Google Shape;167;p6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6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6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6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6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6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504800" cy="135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627600" y="4158833"/>
            <a:ext cx="4504800" cy="17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7158000" y="4140233"/>
            <a:ext cx="4236000" cy="17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76" name="Google Shape;176;p6"/>
          <p:cNvSpPr txBox="1">
            <a:spLocks noGrp="1"/>
          </p:cNvSpPr>
          <p:nvPr>
            <p:ph type="subTitle" idx="3"/>
          </p:nvPr>
        </p:nvSpPr>
        <p:spPr>
          <a:xfrm>
            <a:off x="1209200" y="34485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77" name="Google Shape;177;p6"/>
          <p:cNvSpPr txBox="1">
            <a:spLocks noGrp="1"/>
          </p:cNvSpPr>
          <p:nvPr>
            <p:ph type="subTitle" idx="4"/>
          </p:nvPr>
        </p:nvSpPr>
        <p:spPr>
          <a:xfrm>
            <a:off x="7605200" y="3429933"/>
            <a:ext cx="3341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665377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090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5461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0497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4"/>
          <p:cNvSpPr txBox="1">
            <a:spLocks noGrp="1"/>
          </p:cNvSpPr>
          <p:nvPr>
            <p:ph type="ctrTitle"/>
          </p:nvPr>
        </p:nvSpPr>
        <p:spPr>
          <a:xfrm>
            <a:off x="3135833" y="720000"/>
            <a:ext cx="5920400" cy="123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725" name="Google Shape;725;p24"/>
          <p:cNvSpPr txBox="1">
            <a:spLocks noGrp="1"/>
          </p:cNvSpPr>
          <p:nvPr>
            <p:ph type="subTitle" idx="1"/>
          </p:nvPr>
        </p:nvSpPr>
        <p:spPr>
          <a:xfrm>
            <a:off x="3940800" y="2668600"/>
            <a:ext cx="4310400" cy="23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6065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280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3">
            <a:extLst>
              <a:ext uri="{FF2B5EF4-FFF2-40B4-BE49-F238E27FC236}">
                <a16:creationId xmlns:a16="http://schemas.microsoft.com/office/drawing/2014/main" id="{3BD566DD-1BCF-4DDE-BB4B-21C1942F0341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76200"/>
            <a:ext cx="11734800" cy="6781800"/>
            <a:chOff x="96" y="48"/>
            <a:chExt cx="5544" cy="4272"/>
          </a:xfrm>
        </p:grpSpPr>
        <p:grpSp>
          <p:nvGrpSpPr>
            <p:cNvPr id="9220" name="Group 4">
              <a:extLst>
                <a:ext uri="{FF2B5EF4-FFF2-40B4-BE49-F238E27FC236}">
                  <a16:creationId xmlns:a16="http://schemas.microsoft.com/office/drawing/2014/main" id="{22368196-BD8C-430B-894B-BACB9F132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144"/>
              <a:ext cx="2664" cy="1440"/>
              <a:chOff x="864" y="144"/>
              <a:chExt cx="2664" cy="1440"/>
            </a:xfrm>
          </p:grpSpPr>
          <p:grpSp>
            <p:nvGrpSpPr>
              <p:cNvPr id="9221" name="Group 5">
                <a:extLst>
                  <a:ext uri="{FF2B5EF4-FFF2-40B4-BE49-F238E27FC236}">
                    <a16:creationId xmlns:a16="http://schemas.microsoft.com/office/drawing/2014/main" id="{F003BDF7-63A7-47AB-B272-2157559B5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22" name="Rectangle 6">
                  <a:extLst>
                    <a:ext uri="{FF2B5EF4-FFF2-40B4-BE49-F238E27FC236}">
                      <a16:creationId xmlns:a16="http://schemas.microsoft.com/office/drawing/2014/main" id="{A87845E0-073C-4798-B99A-DF78A3334C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3" name="Rectangle 7">
                  <a:extLst>
                    <a:ext uri="{FF2B5EF4-FFF2-40B4-BE49-F238E27FC236}">
                      <a16:creationId xmlns:a16="http://schemas.microsoft.com/office/drawing/2014/main" id="{E7A8AB78-D8FF-492E-BE2E-6265E13525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4" name="Rectangle 8">
                  <a:extLst>
                    <a:ext uri="{FF2B5EF4-FFF2-40B4-BE49-F238E27FC236}">
                      <a16:creationId xmlns:a16="http://schemas.microsoft.com/office/drawing/2014/main" id="{0D46F8A6-96B8-4008-97BA-698CE2222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5" name="Rectangle 9">
                  <a:extLst>
                    <a:ext uri="{FF2B5EF4-FFF2-40B4-BE49-F238E27FC236}">
                      <a16:creationId xmlns:a16="http://schemas.microsoft.com/office/drawing/2014/main" id="{D8D58A4C-3ACD-4D87-9581-85B075F5F2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6" name="Rectangle 10">
                  <a:extLst>
                    <a:ext uri="{FF2B5EF4-FFF2-40B4-BE49-F238E27FC236}">
                      <a16:creationId xmlns:a16="http://schemas.microsoft.com/office/drawing/2014/main" id="{FB26FD9F-5F44-404A-9400-4562A6B7B1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7" name="Rectangle 11">
                  <a:extLst>
                    <a:ext uri="{FF2B5EF4-FFF2-40B4-BE49-F238E27FC236}">
                      <a16:creationId xmlns:a16="http://schemas.microsoft.com/office/drawing/2014/main" id="{076A0BC3-E8FB-4560-9012-76033B40E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8" name="Rectangle 12">
                  <a:extLst>
                    <a:ext uri="{FF2B5EF4-FFF2-40B4-BE49-F238E27FC236}">
                      <a16:creationId xmlns:a16="http://schemas.microsoft.com/office/drawing/2014/main" id="{EEF84272-DBD4-490B-86DE-16C06F5773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29" name="Rectangle 13">
                  <a:extLst>
                    <a:ext uri="{FF2B5EF4-FFF2-40B4-BE49-F238E27FC236}">
                      <a16:creationId xmlns:a16="http://schemas.microsoft.com/office/drawing/2014/main" id="{B2BD7644-BC87-403E-89FB-EE52DB8AE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30" name="Group 14">
                <a:extLst>
                  <a:ext uri="{FF2B5EF4-FFF2-40B4-BE49-F238E27FC236}">
                    <a16:creationId xmlns:a16="http://schemas.microsoft.com/office/drawing/2014/main" id="{D9DF01FF-98E8-4956-9F2B-4ED6A11406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31" name="Rectangle 15">
                  <a:extLst>
                    <a:ext uri="{FF2B5EF4-FFF2-40B4-BE49-F238E27FC236}">
                      <a16:creationId xmlns:a16="http://schemas.microsoft.com/office/drawing/2014/main" id="{86B4CB4F-BC16-4664-A213-99AA13F5B6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2" name="Rectangle 16">
                  <a:extLst>
                    <a:ext uri="{FF2B5EF4-FFF2-40B4-BE49-F238E27FC236}">
                      <a16:creationId xmlns:a16="http://schemas.microsoft.com/office/drawing/2014/main" id="{7A9262A5-1D3D-40FD-9E4B-94D19BE9BF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3" name="Rectangle 17">
                  <a:extLst>
                    <a:ext uri="{FF2B5EF4-FFF2-40B4-BE49-F238E27FC236}">
                      <a16:creationId xmlns:a16="http://schemas.microsoft.com/office/drawing/2014/main" id="{BD9F83B2-81A8-43C0-972F-5FB6A6C07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4" name="Rectangle 18">
                  <a:extLst>
                    <a:ext uri="{FF2B5EF4-FFF2-40B4-BE49-F238E27FC236}">
                      <a16:creationId xmlns:a16="http://schemas.microsoft.com/office/drawing/2014/main" id="{55C71C3F-153C-4184-A59D-E4797CCA11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5" name="Rectangle 19">
                  <a:extLst>
                    <a:ext uri="{FF2B5EF4-FFF2-40B4-BE49-F238E27FC236}">
                      <a16:creationId xmlns:a16="http://schemas.microsoft.com/office/drawing/2014/main" id="{B85A4772-A3CD-4802-9CE0-D05B0DFE4A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6" name="Rectangle 20">
                  <a:extLst>
                    <a:ext uri="{FF2B5EF4-FFF2-40B4-BE49-F238E27FC236}">
                      <a16:creationId xmlns:a16="http://schemas.microsoft.com/office/drawing/2014/main" id="{4C454819-7039-4442-85D9-EB7B1B418C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7" name="Rectangle 21">
                  <a:extLst>
                    <a:ext uri="{FF2B5EF4-FFF2-40B4-BE49-F238E27FC236}">
                      <a16:creationId xmlns:a16="http://schemas.microsoft.com/office/drawing/2014/main" id="{5FA3336F-E7D1-4EFC-A283-3BEE186967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38" name="Rectangle 22">
                  <a:extLst>
                    <a:ext uri="{FF2B5EF4-FFF2-40B4-BE49-F238E27FC236}">
                      <a16:creationId xmlns:a16="http://schemas.microsoft.com/office/drawing/2014/main" id="{C4849DA8-5149-4E9E-86BE-FA1CC9688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39" name="Group 23">
                <a:extLst>
                  <a:ext uri="{FF2B5EF4-FFF2-40B4-BE49-F238E27FC236}">
                    <a16:creationId xmlns:a16="http://schemas.microsoft.com/office/drawing/2014/main" id="{437E10FB-F960-47DB-ABAF-F5B62DA7D0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240" name="Rectangle 24">
                  <a:extLst>
                    <a:ext uri="{FF2B5EF4-FFF2-40B4-BE49-F238E27FC236}">
                      <a16:creationId xmlns:a16="http://schemas.microsoft.com/office/drawing/2014/main" id="{8133F38A-6931-460E-BE0A-67F6C79C9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1" name="Rectangle 25">
                  <a:extLst>
                    <a:ext uri="{FF2B5EF4-FFF2-40B4-BE49-F238E27FC236}">
                      <a16:creationId xmlns:a16="http://schemas.microsoft.com/office/drawing/2014/main" id="{0698CB6A-BCD5-409C-B24C-9CCCB45049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2" name="Rectangle 26">
                  <a:extLst>
                    <a:ext uri="{FF2B5EF4-FFF2-40B4-BE49-F238E27FC236}">
                      <a16:creationId xmlns:a16="http://schemas.microsoft.com/office/drawing/2014/main" id="{94F94D1E-1C1E-432A-93EF-D084B6BBE4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3" name="Rectangle 27">
                  <a:extLst>
                    <a:ext uri="{FF2B5EF4-FFF2-40B4-BE49-F238E27FC236}">
                      <a16:creationId xmlns:a16="http://schemas.microsoft.com/office/drawing/2014/main" id="{A9F84734-16F7-46CE-966A-8CCBC8FCC5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4" name="Rectangle 28">
                  <a:extLst>
                    <a:ext uri="{FF2B5EF4-FFF2-40B4-BE49-F238E27FC236}">
                      <a16:creationId xmlns:a16="http://schemas.microsoft.com/office/drawing/2014/main" id="{08CD6E9E-BEEF-4D3C-9CDB-70EEA9B662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5" name="Rectangle 29">
                  <a:extLst>
                    <a:ext uri="{FF2B5EF4-FFF2-40B4-BE49-F238E27FC236}">
                      <a16:creationId xmlns:a16="http://schemas.microsoft.com/office/drawing/2014/main" id="{3F72726C-9FF0-4118-81C0-815A4BAD16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6" name="Rectangle 30">
                  <a:extLst>
                    <a:ext uri="{FF2B5EF4-FFF2-40B4-BE49-F238E27FC236}">
                      <a16:creationId xmlns:a16="http://schemas.microsoft.com/office/drawing/2014/main" id="{6F2E8EC3-2C39-4503-B85D-8FCBA1F14B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47" name="Rectangle 31">
                  <a:extLst>
                    <a:ext uri="{FF2B5EF4-FFF2-40B4-BE49-F238E27FC236}">
                      <a16:creationId xmlns:a16="http://schemas.microsoft.com/office/drawing/2014/main" id="{4A6EC4A2-0BC9-4438-B51A-B803A70F6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48" name="Group 32">
                <a:extLst>
                  <a:ext uri="{FF2B5EF4-FFF2-40B4-BE49-F238E27FC236}">
                    <a16:creationId xmlns:a16="http://schemas.microsoft.com/office/drawing/2014/main" id="{B7F893E8-C266-415C-AA55-06A488D3E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249" name="Rectangle 33">
                  <a:extLst>
                    <a:ext uri="{FF2B5EF4-FFF2-40B4-BE49-F238E27FC236}">
                      <a16:creationId xmlns:a16="http://schemas.microsoft.com/office/drawing/2014/main" id="{782B9222-47E5-45F5-9B6F-47ED36FDA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0" name="Rectangle 34">
                  <a:extLst>
                    <a:ext uri="{FF2B5EF4-FFF2-40B4-BE49-F238E27FC236}">
                      <a16:creationId xmlns:a16="http://schemas.microsoft.com/office/drawing/2014/main" id="{AB56A1E1-C3D1-42E4-BB7B-89DC1F5F4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1" name="Rectangle 35">
                  <a:extLst>
                    <a:ext uri="{FF2B5EF4-FFF2-40B4-BE49-F238E27FC236}">
                      <a16:creationId xmlns:a16="http://schemas.microsoft.com/office/drawing/2014/main" id="{6940A489-A830-481B-B21C-140E310113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2" name="Rectangle 36">
                  <a:extLst>
                    <a:ext uri="{FF2B5EF4-FFF2-40B4-BE49-F238E27FC236}">
                      <a16:creationId xmlns:a16="http://schemas.microsoft.com/office/drawing/2014/main" id="{8A9C7660-CDCE-4412-8F12-22543917B1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3" name="Rectangle 37">
                  <a:extLst>
                    <a:ext uri="{FF2B5EF4-FFF2-40B4-BE49-F238E27FC236}">
                      <a16:creationId xmlns:a16="http://schemas.microsoft.com/office/drawing/2014/main" id="{48503F21-F8A3-4465-8979-36F4BE386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4" name="Rectangle 38">
                  <a:extLst>
                    <a:ext uri="{FF2B5EF4-FFF2-40B4-BE49-F238E27FC236}">
                      <a16:creationId xmlns:a16="http://schemas.microsoft.com/office/drawing/2014/main" id="{1D89D9EF-6228-419B-90FE-4F60623884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5" name="Rectangle 39">
                  <a:extLst>
                    <a:ext uri="{FF2B5EF4-FFF2-40B4-BE49-F238E27FC236}">
                      <a16:creationId xmlns:a16="http://schemas.microsoft.com/office/drawing/2014/main" id="{A5665241-E213-483D-85B9-99FB875F5C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6" name="Rectangle 40">
                  <a:extLst>
                    <a:ext uri="{FF2B5EF4-FFF2-40B4-BE49-F238E27FC236}">
                      <a16:creationId xmlns:a16="http://schemas.microsoft.com/office/drawing/2014/main" id="{A69D35F0-2B08-4701-87DE-CA42BB73DB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57" name="Group 41">
                <a:extLst>
                  <a:ext uri="{FF2B5EF4-FFF2-40B4-BE49-F238E27FC236}">
                    <a16:creationId xmlns:a16="http://schemas.microsoft.com/office/drawing/2014/main" id="{48DF6C6D-440B-4387-A2BD-97BDEACF34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258" name="Rectangle 42">
                  <a:extLst>
                    <a:ext uri="{FF2B5EF4-FFF2-40B4-BE49-F238E27FC236}">
                      <a16:creationId xmlns:a16="http://schemas.microsoft.com/office/drawing/2014/main" id="{C9AF4A47-90F0-48CC-9F2A-C4133F63EE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59" name="Rectangle 43">
                  <a:extLst>
                    <a:ext uri="{FF2B5EF4-FFF2-40B4-BE49-F238E27FC236}">
                      <a16:creationId xmlns:a16="http://schemas.microsoft.com/office/drawing/2014/main" id="{75679AAB-3CC3-43DF-AD17-D8BE88B8B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0" name="Rectangle 44">
                  <a:extLst>
                    <a:ext uri="{FF2B5EF4-FFF2-40B4-BE49-F238E27FC236}">
                      <a16:creationId xmlns:a16="http://schemas.microsoft.com/office/drawing/2014/main" id="{11F82E21-1E08-40F6-A1EC-79B2E959F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1" name="Rectangle 45">
                  <a:extLst>
                    <a:ext uri="{FF2B5EF4-FFF2-40B4-BE49-F238E27FC236}">
                      <a16:creationId xmlns:a16="http://schemas.microsoft.com/office/drawing/2014/main" id="{20BEDA40-1EC2-4CC8-8D21-221BAC9D4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2" name="Rectangle 46">
                  <a:extLst>
                    <a:ext uri="{FF2B5EF4-FFF2-40B4-BE49-F238E27FC236}">
                      <a16:creationId xmlns:a16="http://schemas.microsoft.com/office/drawing/2014/main" id="{C33A504A-7D32-4769-B6AC-A1333C5C11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3" name="Rectangle 47">
                  <a:extLst>
                    <a:ext uri="{FF2B5EF4-FFF2-40B4-BE49-F238E27FC236}">
                      <a16:creationId xmlns:a16="http://schemas.microsoft.com/office/drawing/2014/main" id="{4B3E765F-CC60-4B5A-B334-3FACBF911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4" name="Rectangle 48">
                  <a:extLst>
                    <a:ext uri="{FF2B5EF4-FFF2-40B4-BE49-F238E27FC236}">
                      <a16:creationId xmlns:a16="http://schemas.microsoft.com/office/drawing/2014/main" id="{45CE6181-CF3A-4F90-BB87-18CAB07759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5" name="Rectangle 49">
                  <a:extLst>
                    <a:ext uri="{FF2B5EF4-FFF2-40B4-BE49-F238E27FC236}">
                      <a16:creationId xmlns:a16="http://schemas.microsoft.com/office/drawing/2014/main" id="{85108D3E-1614-4E44-9441-6456D1FCA6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66" name="Group 50">
                <a:extLst>
                  <a:ext uri="{FF2B5EF4-FFF2-40B4-BE49-F238E27FC236}">
                    <a16:creationId xmlns:a16="http://schemas.microsoft.com/office/drawing/2014/main" id="{6C8E131B-64B7-4AD7-A133-D6F176AE0C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267" name="Rectangle 51">
                  <a:extLst>
                    <a:ext uri="{FF2B5EF4-FFF2-40B4-BE49-F238E27FC236}">
                      <a16:creationId xmlns:a16="http://schemas.microsoft.com/office/drawing/2014/main" id="{23A705EE-40C2-4C87-B4D8-C296F37E0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8" name="Rectangle 52">
                  <a:extLst>
                    <a:ext uri="{FF2B5EF4-FFF2-40B4-BE49-F238E27FC236}">
                      <a16:creationId xmlns:a16="http://schemas.microsoft.com/office/drawing/2014/main" id="{1BB92D05-44E0-45EE-9D19-0A8C72C77F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69" name="Rectangle 53">
                  <a:extLst>
                    <a:ext uri="{FF2B5EF4-FFF2-40B4-BE49-F238E27FC236}">
                      <a16:creationId xmlns:a16="http://schemas.microsoft.com/office/drawing/2014/main" id="{9A0163E4-8F20-4EF5-A31F-543248B06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0" name="Rectangle 54">
                  <a:extLst>
                    <a:ext uri="{FF2B5EF4-FFF2-40B4-BE49-F238E27FC236}">
                      <a16:creationId xmlns:a16="http://schemas.microsoft.com/office/drawing/2014/main" id="{915511F1-F30E-494C-A625-E2383ED4BA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1" name="Rectangle 55">
                  <a:extLst>
                    <a:ext uri="{FF2B5EF4-FFF2-40B4-BE49-F238E27FC236}">
                      <a16:creationId xmlns:a16="http://schemas.microsoft.com/office/drawing/2014/main" id="{1607B631-7814-4AF4-A437-A1F0A76758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2" name="Rectangle 56">
                  <a:extLst>
                    <a:ext uri="{FF2B5EF4-FFF2-40B4-BE49-F238E27FC236}">
                      <a16:creationId xmlns:a16="http://schemas.microsoft.com/office/drawing/2014/main" id="{04CF6444-8E0A-446D-AD23-59D2605041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3" name="Rectangle 57">
                  <a:extLst>
                    <a:ext uri="{FF2B5EF4-FFF2-40B4-BE49-F238E27FC236}">
                      <a16:creationId xmlns:a16="http://schemas.microsoft.com/office/drawing/2014/main" id="{E6DA6799-A248-4971-999C-63F17C30F5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4" name="Rectangle 58">
                  <a:extLst>
                    <a:ext uri="{FF2B5EF4-FFF2-40B4-BE49-F238E27FC236}">
                      <a16:creationId xmlns:a16="http://schemas.microsoft.com/office/drawing/2014/main" id="{90CBEA1E-3F89-4BAA-9D53-6BBCA18ED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75" name="Group 59">
                <a:extLst>
                  <a:ext uri="{FF2B5EF4-FFF2-40B4-BE49-F238E27FC236}">
                    <a16:creationId xmlns:a16="http://schemas.microsoft.com/office/drawing/2014/main" id="{9864710F-B6AC-4292-9D24-C2089C4878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276" name="Rectangle 60">
                  <a:extLst>
                    <a:ext uri="{FF2B5EF4-FFF2-40B4-BE49-F238E27FC236}">
                      <a16:creationId xmlns:a16="http://schemas.microsoft.com/office/drawing/2014/main" id="{CE70A76D-1C4A-43CB-B2C1-75FB3B38AD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7" name="Rectangle 61">
                  <a:extLst>
                    <a:ext uri="{FF2B5EF4-FFF2-40B4-BE49-F238E27FC236}">
                      <a16:creationId xmlns:a16="http://schemas.microsoft.com/office/drawing/2014/main" id="{657CA174-78E0-476C-B6C6-953B8724E2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8" name="Rectangle 62">
                  <a:extLst>
                    <a:ext uri="{FF2B5EF4-FFF2-40B4-BE49-F238E27FC236}">
                      <a16:creationId xmlns:a16="http://schemas.microsoft.com/office/drawing/2014/main" id="{1FA65DBC-3D97-4650-98CA-3C23D4456A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79" name="Rectangle 63">
                  <a:extLst>
                    <a:ext uri="{FF2B5EF4-FFF2-40B4-BE49-F238E27FC236}">
                      <a16:creationId xmlns:a16="http://schemas.microsoft.com/office/drawing/2014/main" id="{EC400258-A51C-4140-8FCC-E592A0E9AC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0" name="Rectangle 64">
                  <a:extLst>
                    <a:ext uri="{FF2B5EF4-FFF2-40B4-BE49-F238E27FC236}">
                      <a16:creationId xmlns:a16="http://schemas.microsoft.com/office/drawing/2014/main" id="{53F1D0AB-4FA1-4D20-897D-B0B55ADDE3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1" name="Rectangle 65">
                  <a:extLst>
                    <a:ext uri="{FF2B5EF4-FFF2-40B4-BE49-F238E27FC236}">
                      <a16:creationId xmlns:a16="http://schemas.microsoft.com/office/drawing/2014/main" id="{6F5FE4D5-D279-4253-9B7F-FEC17F98B2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2" name="Rectangle 66">
                  <a:extLst>
                    <a:ext uri="{FF2B5EF4-FFF2-40B4-BE49-F238E27FC236}">
                      <a16:creationId xmlns:a16="http://schemas.microsoft.com/office/drawing/2014/main" id="{822B02D3-FC63-425E-988B-D822AECC8C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3" name="Rectangle 67">
                  <a:extLst>
                    <a:ext uri="{FF2B5EF4-FFF2-40B4-BE49-F238E27FC236}">
                      <a16:creationId xmlns:a16="http://schemas.microsoft.com/office/drawing/2014/main" id="{B19FFA96-2014-441D-AE02-493E474B8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</p:grpSp>
        <p:grpSp>
          <p:nvGrpSpPr>
            <p:cNvPr id="9284" name="Group 68">
              <a:extLst>
                <a:ext uri="{FF2B5EF4-FFF2-40B4-BE49-F238E27FC236}">
                  <a16:creationId xmlns:a16="http://schemas.microsoft.com/office/drawing/2014/main" id="{252E02DE-6DAB-4670-A10D-9D7D55EA20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968"/>
              <a:ext cx="3288" cy="1440"/>
              <a:chOff x="240" y="144"/>
              <a:chExt cx="3288" cy="1440"/>
            </a:xfrm>
          </p:grpSpPr>
          <p:grpSp>
            <p:nvGrpSpPr>
              <p:cNvPr id="9285" name="Group 69">
                <a:extLst>
                  <a:ext uri="{FF2B5EF4-FFF2-40B4-BE49-F238E27FC236}">
                    <a16:creationId xmlns:a16="http://schemas.microsoft.com/office/drawing/2014/main" id="{08139912-6E1F-44B1-A554-9D536E2A5E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720"/>
                <a:ext cx="168" cy="192"/>
                <a:chOff x="1008" y="1584"/>
                <a:chExt cx="336" cy="384"/>
              </a:xfrm>
            </p:grpSpPr>
            <p:sp>
              <p:nvSpPr>
                <p:cNvPr id="9286" name="Rectangle 70">
                  <a:extLst>
                    <a:ext uri="{FF2B5EF4-FFF2-40B4-BE49-F238E27FC236}">
                      <a16:creationId xmlns:a16="http://schemas.microsoft.com/office/drawing/2014/main" id="{DBCE3CD2-2FF2-4DB5-86B9-F66DFE5F2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7" name="Rectangle 71">
                  <a:extLst>
                    <a:ext uri="{FF2B5EF4-FFF2-40B4-BE49-F238E27FC236}">
                      <a16:creationId xmlns:a16="http://schemas.microsoft.com/office/drawing/2014/main" id="{3EBF6648-25FB-4757-A054-30E65A3280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8" name="Rectangle 72">
                  <a:extLst>
                    <a:ext uri="{FF2B5EF4-FFF2-40B4-BE49-F238E27FC236}">
                      <a16:creationId xmlns:a16="http://schemas.microsoft.com/office/drawing/2014/main" id="{C95EAD3F-44E2-48FD-A532-34B25F4B53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89" name="Rectangle 73">
                  <a:extLst>
                    <a:ext uri="{FF2B5EF4-FFF2-40B4-BE49-F238E27FC236}">
                      <a16:creationId xmlns:a16="http://schemas.microsoft.com/office/drawing/2014/main" id="{43B71077-755E-4EFF-8ACA-373FF93501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0" name="Rectangle 74">
                  <a:extLst>
                    <a:ext uri="{FF2B5EF4-FFF2-40B4-BE49-F238E27FC236}">
                      <a16:creationId xmlns:a16="http://schemas.microsoft.com/office/drawing/2014/main" id="{BCA9F206-6E99-467E-8A33-6CA8BDA476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1" name="Rectangle 75">
                  <a:extLst>
                    <a:ext uri="{FF2B5EF4-FFF2-40B4-BE49-F238E27FC236}">
                      <a16:creationId xmlns:a16="http://schemas.microsoft.com/office/drawing/2014/main" id="{8C9140A6-6959-4A9B-88F0-94934979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2" name="Rectangle 76">
                  <a:extLst>
                    <a:ext uri="{FF2B5EF4-FFF2-40B4-BE49-F238E27FC236}">
                      <a16:creationId xmlns:a16="http://schemas.microsoft.com/office/drawing/2014/main" id="{75DD5EC4-6A3F-475D-802B-8868A574E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3" name="Rectangle 77">
                  <a:extLst>
                    <a:ext uri="{FF2B5EF4-FFF2-40B4-BE49-F238E27FC236}">
                      <a16:creationId xmlns:a16="http://schemas.microsoft.com/office/drawing/2014/main" id="{7FD5E200-2B99-4534-862D-C2FDAB6355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294" name="Group 78">
                <a:extLst>
                  <a:ext uri="{FF2B5EF4-FFF2-40B4-BE49-F238E27FC236}">
                    <a16:creationId xmlns:a16="http://schemas.microsoft.com/office/drawing/2014/main" id="{29BD4057-3C14-47BA-94F5-9C83DB2F4EC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0" y="1392"/>
                <a:ext cx="168" cy="192"/>
                <a:chOff x="1008" y="1584"/>
                <a:chExt cx="336" cy="384"/>
              </a:xfrm>
            </p:grpSpPr>
            <p:sp>
              <p:nvSpPr>
                <p:cNvPr id="9295" name="Rectangle 79">
                  <a:extLst>
                    <a:ext uri="{FF2B5EF4-FFF2-40B4-BE49-F238E27FC236}">
                      <a16:creationId xmlns:a16="http://schemas.microsoft.com/office/drawing/2014/main" id="{5DC3F896-0D04-4DB6-8374-58A203EEF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6" name="Rectangle 80">
                  <a:extLst>
                    <a:ext uri="{FF2B5EF4-FFF2-40B4-BE49-F238E27FC236}">
                      <a16:creationId xmlns:a16="http://schemas.microsoft.com/office/drawing/2014/main" id="{B9F29AD6-8ECA-4941-A304-BC86377B69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7" name="Rectangle 81">
                  <a:extLst>
                    <a:ext uri="{FF2B5EF4-FFF2-40B4-BE49-F238E27FC236}">
                      <a16:creationId xmlns:a16="http://schemas.microsoft.com/office/drawing/2014/main" id="{E404081F-B7E3-41F4-BA88-BAB98D6B8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8" name="Rectangle 82">
                  <a:extLst>
                    <a:ext uri="{FF2B5EF4-FFF2-40B4-BE49-F238E27FC236}">
                      <a16:creationId xmlns:a16="http://schemas.microsoft.com/office/drawing/2014/main" id="{26017805-35DD-4A39-AD18-C09FEDB902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299" name="Rectangle 83">
                  <a:extLst>
                    <a:ext uri="{FF2B5EF4-FFF2-40B4-BE49-F238E27FC236}">
                      <a16:creationId xmlns:a16="http://schemas.microsoft.com/office/drawing/2014/main" id="{FBCE8B62-35CA-47BC-A435-947D8E4C7F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0" name="Rectangle 84">
                  <a:extLst>
                    <a:ext uri="{FF2B5EF4-FFF2-40B4-BE49-F238E27FC236}">
                      <a16:creationId xmlns:a16="http://schemas.microsoft.com/office/drawing/2014/main" id="{C35E5E15-7C77-4C01-9B85-55B2086944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1" name="Rectangle 85">
                  <a:extLst>
                    <a:ext uri="{FF2B5EF4-FFF2-40B4-BE49-F238E27FC236}">
                      <a16:creationId xmlns:a16="http://schemas.microsoft.com/office/drawing/2014/main" id="{C396C3E6-73D7-4CA6-9C3B-A292D6074F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2" name="Rectangle 86">
                  <a:extLst>
                    <a:ext uri="{FF2B5EF4-FFF2-40B4-BE49-F238E27FC236}">
                      <a16:creationId xmlns:a16="http://schemas.microsoft.com/office/drawing/2014/main" id="{7A99A3DE-364A-4886-B284-DF6858A6E7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303" name="Group 87">
                <a:extLst>
                  <a:ext uri="{FF2B5EF4-FFF2-40B4-BE49-F238E27FC236}">
                    <a16:creationId xmlns:a16="http://schemas.microsoft.com/office/drawing/2014/main" id="{F49668DF-00DA-4142-9ACB-04DD2C9751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44"/>
                <a:ext cx="168" cy="192"/>
                <a:chOff x="1008" y="1584"/>
                <a:chExt cx="336" cy="384"/>
              </a:xfrm>
            </p:grpSpPr>
            <p:sp>
              <p:nvSpPr>
                <p:cNvPr id="9304" name="Rectangle 88">
                  <a:extLst>
                    <a:ext uri="{FF2B5EF4-FFF2-40B4-BE49-F238E27FC236}">
                      <a16:creationId xmlns:a16="http://schemas.microsoft.com/office/drawing/2014/main" id="{786F7B01-9BEB-4C0B-A776-94D1165321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5" name="Rectangle 89">
                  <a:extLst>
                    <a:ext uri="{FF2B5EF4-FFF2-40B4-BE49-F238E27FC236}">
                      <a16:creationId xmlns:a16="http://schemas.microsoft.com/office/drawing/2014/main" id="{082AEDE4-9447-48D9-8B26-0D6DC8F6BE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6" name="Rectangle 90">
                  <a:extLst>
                    <a:ext uri="{FF2B5EF4-FFF2-40B4-BE49-F238E27FC236}">
                      <a16:creationId xmlns:a16="http://schemas.microsoft.com/office/drawing/2014/main" id="{428BC143-AF48-4F39-A601-457BA691D8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7" name="Rectangle 91">
                  <a:extLst>
                    <a:ext uri="{FF2B5EF4-FFF2-40B4-BE49-F238E27FC236}">
                      <a16:creationId xmlns:a16="http://schemas.microsoft.com/office/drawing/2014/main" id="{FC9CA4FB-8246-4905-96F1-001995108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8" name="Rectangle 92">
                  <a:extLst>
                    <a:ext uri="{FF2B5EF4-FFF2-40B4-BE49-F238E27FC236}">
                      <a16:creationId xmlns:a16="http://schemas.microsoft.com/office/drawing/2014/main" id="{4760CCE4-590E-479B-AD41-E1BF86F2C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09" name="Rectangle 93">
                  <a:extLst>
                    <a:ext uri="{FF2B5EF4-FFF2-40B4-BE49-F238E27FC236}">
                      <a16:creationId xmlns:a16="http://schemas.microsoft.com/office/drawing/2014/main" id="{AB299FDE-00D5-4068-AF0D-E033310FD2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0" name="Rectangle 94">
                  <a:extLst>
                    <a:ext uri="{FF2B5EF4-FFF2-40B4-BE49-F238E27FC236}">
                      <a16:creationId xmlns:a16="http://schemas.microsoft.com/office/drawing/2014/main" id="{76BACBEB-0E54-4093-9232-7A0EE72B68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1" name="Rectangle 95">
                  <a:extLst>
                    <a:ext uri="{FF2B5EF4-FFF2-40B4-BE49-F238E27FC236}">
                      <a16:creationId xmlns:a16="http://schemas.microsoft.com/office/drawing/2014/main" id="{473F3629-64E3-4A55-97D6-6570C8F955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312" name="Group 96">
                <a:extLst>
                  <a:ext uri="{FF2B5EF4-FFF2-40B4-BE49-F238E27FC236}">
                    <a16:creationId xmlns:a16="http://schemas.microsoft.com/office/drawing/2014/main" id="{0CAD5C74-23A2-4ADA-8F0A-D01CD4503C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44"/>
                <a:ext cx="168" cy="192"/>
                <a:chOff x="1008" y="1584"/>
                <a:chExt cx="336" cy="384"/>
              </a:xfrm>
            </p:grpSpPr>
            <p:sp>
              <p:nvSpPr>
                <p:cNvPr id="9313" name="Rectangle 97">
                  <a:extLst>
                    <a:ext uri="{FF2B5EF4-FFF2-40B4-BE49-F238E27FC236}">
                      <a16:creationId xmlns:a16="http://schemas.microsoft.com/office/drawing/2014/main" id="{99840FC0-D0B1-4E76-ADE2-14D55354F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4" name="Rectangle 98">
                  <a:extLst>
                    <a:ext uri="{FF2B5EF4-FFF2-40B4-BE49-F238E27FC236}">
                      <a16:creationId xmlns:a16="http://schemas.microsoft.com/office/drawing/2014/main" id="{1ECD4222-9A13-42F5-AA59-1E6881540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5" name="Rectangle 99">
                  <a:extLst>
                    <a:ext uri="{FF2B5EF4-FFF2-40B4-BE49-F238E27FC236}">
                      <a16:creationId xmlns:a16="http://schemas.microsoft.com/office/drawing/2014/main" id="{5742E71F-6872-4828-BEC0-B0B31E64F6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6" name="Rectangle 100">
                  <a:extLst>
                    <a:ext uri="{FF2B5EF4-FFF2-40B4-BE49-F238E27FC236}">
                      <a16:creationId xmlns:a16="http://schemas.microsoft.com/office/drawing/2014/main" id="{90ACBF9C-45D5-455A-A844-7CE80218C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7" name="Rectangle 101">
                  <a:extLst>
                    <a:ext uri="{FF2B5EF4-FFF2-40B4-BE49-F238E27FC236}">
                      <a16:creationId xmlns:a16="http://schemas.microsoft.com/office/drawing/2014/main" id="{E73DD906-4B6D-4E3E-9A35-06993A0ECB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8" name="Rectangle 102">
                  <a:extLst>
                    <a:ext uri="{FF2B5EF4-FFF2-40B4-BE49-F238E27FC236}">
                      <a16:creationId xmlns:a16="http://schemas.microsoft.com/office/drawing/2014/main" id="{7E395BA5-936B-4F64-831D-D0059BA257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19" name="Rectangle 103">
                  <a:extLst>
                    <a:ext uri="{FF2B5EF4-FFF2-40B4-BE49-F238E27FC236}">
                      <a16:creationId xmlns:a16="http://schemas.microsoft.com/office/drawing/2014/main" id="{0E092070-8145-487E-9B6A-9EEB279903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0" name="Rectangle 104">
                  <a:extLst>
                    <a:ext uri="{FF2B5EF4-FFF2-40B4-BE49-F238E27FC236}">
                      <a16:creationId xmlns:a16="http://schemas.microsoft.com/office/drawing/2014/main" id="{D29479A9-0BC5-4EA6-A267-72367BAA50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321" name="Group 105">
                <a:extLst>
                  <a:ext uri="{FF2B5EF4-FFF2-40B4-BE49-F238E27FC236}">
                    <a16:creationId xmlns:a16="http://schemas.microsoft.com/office/drawing/2014/main" id="{8982D934-8AB3-4E91-A7F1-20729527AA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6" y="528"/>
                <a:ext cx="168" cy="192"/>
                <a:chOff x="1008" y="1584"/>
                <a:chExt cx="336" cy="384"/>
              </a:xfrm>
            </p:grpSpPr>
            <p:sp>
              <p:nvSpPr>
                <p:cNvPr id="9322" name="Rectangle 106">
                  <a:extLst>
                    <a:ext uri="{FF2B5EF4-FFF2-40B4-BE49-F238E27FC236}">
                      <a16:creationId xmlns:a16="http://schemas.microsoft.com/office/drawing/2014/main" id="{ECBB59C3-914E-477C-A43D-EFD035BC63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3" name="Rectangle 107">
                  <a:extLst>
                    <a:ext uri="{FF2B5EF4-FFF2-40B4-BE49-F238E27FC236}">
                      <a16:creationId xmlns:a16="http://schemas.microsoft.com/office/drawing/2014/main" id="{A081AC83-A1DE-4269-89D0-2540E211C4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4" name="Rectangle 108">
                  <a:extLst>
                    <a:ext uri="{FF2B5EF4-FFF2-40B4-BE49-F238E27FC236}">
                      <a16:creationId xmlns:a16="http://schemas.microsoft.com/office/drawing/2014/main" id="{17C572AA-50C1-4FDB-AA8B-17C21EB468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5" name="Rectangle 109">
                  <a:extLst>
                    <a:ext uri="{FF2B5EF4-FFF2-40B4-BE49-F238E27FC236}">
                      <a16:creationId xmlns:a16="http://schemas.microsoft.com/office/drawing/2014/main" id="{ED48683B-2F65-4C76-B3DA-D2A0B26879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6" name="Rectangle 110">
                  <a:extLst>
                    <a:ext uri="{FF2B5EF4-FFF2-40B4-BE49-F238E27FC236}">
                      <a16:creationId xmlns:a16="http://schemas.microsoft.com/office/drawing/2014/main" id="{D8DDA5D4-FD27-4E8F-B4EF-519AA110D0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7" name="Rectangle 111">
                  <a:extLst>
                    <a:ext uri="{FF2B5EF4-FFF2-40B4-BE49-F238E27FC236}">
                      <a16:creationId xmlns:a16="http://schemas.microsoft.com/office/drawing/2014/main" id="{BDFE71D3-400D-411D-811A-ACFAEA8598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8" name="Rectangle 112">
                  <a:extLst>
                    <a:ext uri="{FF2B5EF4-FFF2-40B4-BE49-F238E27FC236}">
                      <a16:creationId xmlns:a16="http://schemas.microsoft.com/office/drawing/2014/main" id="{09DB663C-452C-4AE7-9FA4-E1A495CCFC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29" name="Rectangle 113">
                  <a:extLst>
                    <a:ext uri="{FF2B5EF4-FFF2-40B4-BE49-F238E27FC236}">
                      <a16:creationId xmlns:a16="http://schemas.microsoft.com/office/drawing/2014/main" id="{14A6BFBD-7AC1-46C3-BBE4-A8C7B3632A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330" name="Group 114">
                <a:extLst>
                  <a:ext uri="{FF2B5EF4-FFF2-40B4-BE49-F238E27FC236}">
                    <a16:creationId xmlns:a16="http://schemas.microsoft.com/office/drawing/2014/main" id="{82BA5BC5-2891-4DAC-A7A1-FCE95ED830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6" y="1056"/>
                <a:ext cx="168" cy="192"/>
                <a:chOff x="1008" y="1584"/>
                <a:chExt cx="336" cy="384"/>
              </a:xfrm>
            </p:grpSpPr>
            <p:sp>
              <p:nvSpPr>
                <p:cNvPr id="9331" name="Rectangle 115">
                  <a:extLst>
                    <a:ext uri="{FF2B5EF4-FFF2-40B4-BE49-F238E27FC236}">
                      <a16:creationId xmlns:a16="http://schemas.microsoft.com/office/drawing/2014/main" id="{6F9FA779-D4C2-4B0B-9B84-10AD40B3A0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2" name="Rectangle 116">
                  <a:extLst>
                    <a:ext uri="{FF2B5EF4-FFF2-40B4-BE49-F238E27FC236}">
                      <a16:creationId xmlns:a16="http://schemas.microsoft.com/office/drawing/2014/main" id="{BA2BE5E3-8F38-4F5C-8057-228CE8E998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3" name="Rectangle 117">
                  <a:extLst>
                    <a:ext uri="{FF2B5EF4-FFF2-40B4-BE49-F238E27FC236}">
                      <a16:creationId xmlns:a16="http://schemas.microsoft.com/office/drawing/2014/main" id="{A78A5D85-5A59-41B9-9EA6-9939D8E33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4" name="Rectangle 118">
                  <a:extLst>
                    <a:ext uri="{FF2B5EF4-FFF2-40B4-BE49-F238E27FC236}">
                      <a16:creationId xmlns:a16="http://schemas.microsoft.com/office/drawing/2014/main" id="{6276F836-F73A-4752-93BD-9C5C4EB5E6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5" name="Rectangle 119">
                  <a:extLst>
                    <a:ext uri="{FF2B5EF4-FFF2-40B4-BE49-F238E27FC236}">
                      <a16:creationId xmlns:a16="http://schemas.microsoft.com/office/drawing/2014/main" id="{22108665-0E2F-4601-A108-5FA0105BFB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6" name="Rectangle 120">
                  <a:extLst>
                    <a:ext uri="{FF2B5EF4-FFF2-40B4-BE49-F238E27FC236}">
                      <a16:creationId xmlns:a16="http://schemas.microsoft.com/office/drawing/2014/main" id="{257A10E2-CAD1-466F-8823-1FA52613B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7" name="Rectangle 121">
                  <a:extLst>
                    <a:ext uri="{FF2B5EF4-FFF2-40B4-BE49-F238E27FC236}">
                      <a16:creationId xmlns:a16="http://schemas.microsoft.com/office/drawing/2014/main" id="{E5DBD56B-537F-450F-9AA7-638513D8C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38" name="Rectangle 122">
                  <a:extLst>
                    <a:ext uri="{FF2B5EF4-FFF2-40B4-BE49-F238E27FC236}">
                      <a16:creationId xmlns:a16="http://schemas.microsoft.com/office/drawing/2014/main" id="{E815A0F7-93C7-451F-A646-A06DE0936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339" name="Group 123">
                <a:extLst>
                  <a:ext uri="{FF2B5EF4-FFF2-40B4-BE49-F238E27FC236}">
                    <a16:creationId xmlns:a16="http://schemas.microsoft.com/office/drawing/2014/main" id="{1204A18F-83A1-461F-9EDF-8C59CFFB6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" y="960"/>
                <a:ext cx="168" cy="192"/>
                <a:chOff x="1008" y="1584"/>
                <a:chExt cx="336" cy="384"/>
              </a:xfrm>
            </p:grpSpPr>
            <p:sp>
              <p:nvSpPr>
                <p:cNvPr id="9340" name="Rectangle 124">
                  <a:extLst>
                    <a:ext uri="{FF2B5EF4-FFF2-40B4-BE49-F238E27FC236}">
                      <a16:creationId xmlns:a16="http://schemas.microsoft.com/office/drawing/2014/main" id="{12B7F41B-731C-442E-B6B9-3CF745DC5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1" name="Rectangle 125">
                  <a:extLst>
                    <a:ext uri="{FF2B5EF4-FFF2-40B4-BE49-F238E27FC236}">
                      <a16:creationId xmlns:a16="http://schemas.microsoft.com/office/drawing/2014/main" id="{6ECB8494-0BF0-4663-A815-173FB0879F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2" name="Rectangle 126">
                  <a:extLst>
                    <a:ext uri="{FF2B5EF4-FFF2-40B4-BE49-F238E27FC236}">
                      <a16:creationId xmlns:a16="http://schemas.microsoft.com/office/drawing/2014/main" id="{2C5BCF20-BD47-4283-8F31-121E30CCB0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3" name="Rectangle 127">
                  <a:extLst>
                    <a:ext uri="{FF2B5EF4-FFF2-40B4-BE49-F238E27FC236}">
                      <a16:creationId xmlns:a16="http://schemas.microsoft.com/office/drawing/2014/main" id="{CD4C9CD0-59C2-4335-BD59-DC8F9B081F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4" name="Rectangle 128">
                  <a:extLst>
                    <a:ext uri="{FF2B5EF4-FFF2-40B4-BE49-F238E27FC236}">
                      <a16:creationId xmlns:a16="http://schemas.microsoft.com/office/drawing/2014/main" id="{DCFADA2D-87D2-4B13-8880-5D6D2FBE8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5" name="Rectangle 129">
                  <a:extLst>
                    <a:ext uri="{FF2B5EF4-FFF2-40B4-BE49-F238E27FC236}">
                      <a16:creationId xmlns:a16="http://schemas.microsoft.com/office/drawing/2014/main" id="{30C828AA-7A9B-4C8A-A32F-FAB9893001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6" name="Rectangle 130">
                  <a:extLst>
                    <a:ext uri="{FF2B5EF4-FFF2-40B4-BE49-F238E27FC236}">
                      <a16:creationId xmlns:a16="http://schemas.microsoft.com/office/drawing/2014/main" id="{2DC01A0C-1514-4E21-BD06-2FC2C16269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47" name="Rectangle 131">
                  <a:extLst>
                    <a:ext uri="{FF2B5EF4-FFF2-40B4-BE49-F238E27FC236}">
                      <a16:creationId xmlns:a16="http://schemas.microsoft.com/office/drawing/2014/main" id="{22C532BF-D840-40DD-882B-BE7AA490C7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9348" name="Group 132">
                <a:extLst>
                  <a:ext uri="{FF2B5EF4-FFF2-40B4-BE49-F238E27FC236}">
                    <a16:creationId xmlns:a16="http://schemas.microsoft.com/office/drawing/2014/main" id="{A066AD43-AA46-4525-AB02-A75EB2333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4" y="1344"/>
                <a:ext cx="168" cy="192"/>
                <a:chOff x="1008" y="1584"/>
                <a:chExt cx="336" cy="384"/>
              </a:xfrm>
            </p:grpSpPr>
            <p:sp>
              <p:nvSpPr>
                <p:cNvPr id="9349" name="Rectangle 133">
                  <a:extLst>
                    <a:ext uri="{FF2B5EF4-FFF2-40B4-BE49-F238E27FC236}">
                      <a16:creationId xmlns:a16="http://schemas.microsoft.com/office/drawing/2014/main" id="{3C5B2B0F-E073-426B-BBA9-E045589E87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0" name="Rectangle 134">
                  <a:extLst>
                    <a:ext uri="{FF2B5EF4-FFF2-40B4-BE49-F238E27FC236}">
                      <a16:creationId xmlns:a16="http://schemas.microsoft.com/office/drawing/2014/main" id="{445FDEDC-14E5-40F7-8AF1-4B3EBC233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1" name="Rectangle 135">
                  <a:extLst>
                    <a:ext uri="{FF2B5EF4-FFF2-40B4-BE49-F238E27FC236}">
                      <a16:creationId xmlns:a16="http://schemas.microsoft.com/office/drawing/2014/main" id="{67575BE3-9DB3-44BF-90DD-867D149344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2" name="Rectangle 136">
                  <a:extLst>
                    <a:ext uri="{FF2B5EF4-FFF2-40B4-BE49-F238E27FC236}">
                      <a16:creationId xmlns:a16="http://schemas.microsoft.com/office/drawing/2014/main" id="{307DB49B-D11B-4B1C-A7A6-6964ABFC67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3" name="Rectangle 137">
                  <a:extLst>
                    <a:ext uri="{FF2B5EF4-FFF2-40B4-BE49-F238E27FC236}">
                      <a16:creationId xmlns:a16="http://schemas.microsoft.com/office/drawing/2014/main" id="{0E760D56-6EF9-4576-ABA7-5AAF73BE28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4" name="Rectangle 138">
                  <a:extLst>
                    <a:ext uri="{FF2B5EF4-FFF2-40B4-BE49-F238E27FC236}">
                      <a16:creationId xmlns:a16="http://schemas.microsoft.com/office/drawing/2014/main" id="{22F158BB-703E-4E11-8928-D4D25B8C46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5" name="Rectangle 139">
                  <a:extLst>
                    <a:ext uri="{FF2B5EF4-FFF2-40B4-BE49-F238E27FC236}">
                      <a16:creationId xmlns:a16="http://schemas.microsoft.com/office/drawing/2014/main" id="{F7CC9C77-F3F8-4559-990D-DFAC19AB30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9356" name="Rectangle 140">
                  <a:extLst>
                    <a:ext uri="{FF2B5EF4-FFF2-40B4-BE49-F238E27FC236}">
                      <a16:creationId xmlns:a16="http://schemas.microsoft.com/office/drawing/2014/main" id="{EA13BAAA-6310-44A3-AE92-E5D5725349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</p:grpSp>
        <p:grpSp>
          <p:nvGrpSpPr>
            <p:cNvPr id="9357" name="Group 141">
              <a:extLst>
                <a:ext uri="{FF2B5EF4-FFF2-40B4-BE49-F238E27FC236}">
                  <a16:creationId xmlns:a16="http://schemas.microsoft.com/office/drawing/2014/main" id="{D5D1080D-0C5A-4DB0-B189-84895AE7F4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624"/>
              <a:ext cx="168" cy="192"/>
              <a:chOff x="1008" y="1584"/>
              <a:chExt cx="336" cy="384"/>
            </a:xfrm>
          </p:grpSpPr>
          <p:sp>
            <p:nvSpPr>
              <p:cNvPr id="9358" name="Rectangle 142">
                <a:extLst>
                  <a:ext uri="{FF2B5EF4-FFF2-40B4-BE49-F238E27FC236}">
                    <a16:creationId xmlns:a16="http://schemas.microsoft.com/office/drawing/2014/main" id="{B827920C-AF92-4101-94D1-4C4A438672E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59" name="Rectangle 143">
                <a:extLst>
                  <a:ext uri="{FF2B5EF4-FFF2-40B4-BE49-F238E27FC236}">
                    <a16:creationId xmlns:a16="http://schemas.microsoft.com/office/drawing/2014/main" id="{EA66AD14-7A1D-424E-BE01-30E6384DCD7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0" name="Rectangle 144">
                <a:extLst>
                  <a:ext uri="{FF2B5EF4-FFF2-40B4-BE49-F238E27FC236}">
                    <a16:creationId xmlns:a16="http://schemas.microsoft.com/office/drawing/2014/main" id="{7AD670F5-DC5A-4E72-9378-A548064FE7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1" name="Rectangle 145">
                <a:extLst>
                  <a:ext uri="{FF2B5EF4-FFF2-40B4-BE49-F238E27FC236}">
                    <a16:creationId xmlns:a16="http://schemas.microsoft.com/office/drawing/2014/main" id="{C5D06D6C-5D30-4BFE-9CC9-6B160D0B2A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2" name="Rectangle 146">
                <a:extLst>
                  <a:ext uri="{FF2B5EF4-FFF2-40B4-BE49-F238E27FC236}">
                    <a16:creationId xmlns:a16="http://schemas.microsoft.com/office/drawing/2014/main" id="{1E768A76-5611-4F52-9C8A-E32E9CC91A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3" name="Rectangle 147">
                <a:extLst>
                  <a:ext uri="{FF2B5EF4-FFF2-40B4-BE49-F238E27FC236}">
                    <a16:creationId xmlns:a16="http://schemas.microsoft.com/office/drawing/2014/main" id="{3EAAD89B-A981-46B4-ACF7-6342B82F924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4" name="Rectangle 148">
                <a:extLst>
                  <a:ext uri="{FF2B5EF4-FFF2-40B4-BE49-F238E27FC236}">
                    <a16:creationId xmlns:a16="http://schemas.microsoft.com/office/drawing/2014/main" id="{8184E67A-410B-416E-8B8D-816A72AEBD8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5" name="Rectangle 149">
                <a:extLst>
                  <a:ext uri="{FF2B5EF4-FFF2-40B4-BE49-F238E27FC236}">
                    <a16:creationId xmlns:a16="http://schemas.microsoft.com/office/drawing/2014/main" id="{02FB00BC-22DC-4823-8AC6-E8CF204DDED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366" name="Group 150">
              <a:extLst>
                <a:ext uri="{FF2B5EF4-FFF2-40B4-BE49-F238E27FC236}">
                  <a16:creationId xmlns:a16="http://schemas.microsoft.com/office/drawing/2014/main" id="{90E953E4-5D37-4541-9BB0-5B05929D01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56" y="1296"/>
              <a:ext cx="168" cy="192"/>
              <a:chOff x="1008" y="1584"/>
              <a:chExt cx="336" cy="384"/>
            </a:xfrm>
          </p:grpSpPr>
          <p:sp>
            <p:nvSpPr>
              <p:cNvPr id="9367" name="Rectangle 151">
                <a:extLst>
                  <a:ext uri="{FF2B5EF4-FFF2-40B4-BE49-F238E27FC236}">
                    <a16:creationId xmlns:a16="http://schemas.microsoft.com/office/drawing/2014/main" id="{39AD297C-6E0B-42D6-B8F8-F9E1C06AABD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8" name="Rectangle 152">
                <a:extLst>
                  <a:ext uri="{FF2B5EF4-FFF2-40B4-BE49-F238E27FC236}">
                    <a16:creationId xmlns:a16="http://schemas.microsoft.com/office/drawing/2014/main" id="{C1E66BD4-5A96-412F-ACD8-34D49C5AA0D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69" name="Rectangle 153">
                <a:extLst>
                  <a:ext uri="{FF2B5EF4-FFF2-40B4-BE49-F238E27FC236}">
                    <a16:creationId xmlns:a16="http://schemas.microsoft.com/office/drawing/2014/main" id="{B1D74884-0B62-4285-8C9E-B7ED0B0D4B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0" name="Rectangle 154">
                <a:extLst>
                  <a:ext uri="{FF2B5EF4-FFF2-40B4-BE49-F238E27FC236}">
                    <a16:creationId xmlns:a16="http://schemas.microsoft.com/office/drawing/2014/main" id="{E2ECC23B-C116-4048-BF01-B34FE9CA550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1" name="Rectangle 155">
                <a:extLst>
                  <a:ext uri="{FF2B5EF4-FFF2-40B4-BE49-F238E27FC236}">
                    <a16:creationId xmlns:a16="http://schemas.microsoft.com/office/drawing/2014/main" id="{3A35F52C-1BBF-47AD-8AB9-4CB13760CE7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2" name="Rectangle 156">
                <a:extLst>
                  <a:ext uri="{FF2B5EF4-FFF2-40B4-BE49-F238E27FC236}">
                    <a16:creationId xmlns:a16="http://schemas.microsoft.com/office/drawing/2014/main" id="{A26EC3CA-5236-47A7-B116-4CC8381DACB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3" name="Rectangle 157">
                <a:extLst>
                  <a:ext uri="{FF2B5EF4-FFF2-40B4-BE49-F238E27FC236}">
                    <a16:creationId xmlns:a16="http://schemas.microsoft.com/office/drawing/2014/main" id="{99C101CC-C630-4C5D-9C7E-BFF6CC157C5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4" name="Rectangle 158">
                <a:extLst>
                  <a:ext uri="{FF2B5EF4-FFF2-40B4-BE49-F238E27FC236}">
                    <a16:creationId xmlns:a16="http://schemas.microsoft.com/office/drawing/2014/main" id="{6EF6E1CB-4A50-4A30-92E6-AADFCA6873D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375" name="Group 159">
              <a:extLst>
                <a:ext uri="{FF2B5EF4-FFF2-40B4-BE49-F238E27FC236}">
                  <a16:creationId xmlns:a16="http://schemas.microsoft.com/office/drawing/2014/main" id="{FE419AC9-59D3-4EDD-8E76-89BF192EF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6" y="48"/>
              <a:ext cx="168" cy="192"/>
              <a:chOff x="1008" y="1584"/>
              <a:chExt cx="336" cy="384"/>
            </a:xfrm>
          </p:grpSpPr>
          <p:sp>
            <p:nvSpPr>
              <p:cNvPr id="9376" name="Rectangle 160">
                <a:extLst>
                  <a:ext uri="{FF2B5EF4-FFF2-40B4-BE49-F238E27FC236}">
                    <a16:creationId xmlns:a16="http://schemas.microsoft.com/office/drawing/2014/main" id="{4B2F8178-4CA3-4552-9B29-AFED6062FA3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7" name="Rectangle 161">
                <a:extLst>
                  <a:ext uri="{FF2B5EF4-FFF2-40B4-BE49-F238E27FC236}">
                    <a16:creationId xmlns:a16="http://schemas.microsoft.com/office/drawing/2014/main" id="{63C77216-5CDB-4F20-BFEC-5D73764344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8" name="Rectangle 162">
                <a:extLst>
                  <a:ext uri="{FF2B5EF4-FFF2-40B4-BE49-F238E27FC236}">
                    <a16:creationId xmlns:a16="http://schemas.microsoft.com/office/drawing/2014/main" id="{8982C0F7-02D6-4EC1-BDD9-03120AB543A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79" name="Rectangle 163">
                <a:extLst>
                  <a:ext uri="{FF2B5EF4-FFF2-40B4-BE49-F238E27FC236}">
                    <a16:creationId xmlns:a16="http://schemas.microsoft.com/office/drawing/2014/main" id="{75C849F2-4742-4039-8DDD-78BC0BCCB99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0" name="Rectangle 164">
                <a:extLst>
                  <a:ext uri="{FF2B5EF4-FFF2-40B4-BE49-F238E27FC236}">
                    <a16:creationId xmlns:a16="http://schemas.microsoft.com/office/drawing/2014/main" id="{7126B805-FB2A-4E44-AA71-0FE0DA68E97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1" name="Rectangle 165">
                <a:extLst>
                  <a:ext uri="{FF2B5EF4-FFF2-40B4-BE49-F238E27FC236}">
                    <a16:creationId xmlns:a16="http://schemas.microsoft.com/office/drawing/2014/main" id="{B3D8DEB7-1D4A-4B6E-8485-201A809835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2" name="Rectangle 166">
                <a:extLst>
                  <a:ext uri="{FF2B5EF4-FFF2-40B4-BE49-F238E27FC236}">
                    <a16:creationId xmlns:a16="http://schemas.microsoft.com/office/drawing/2014/main" id="{7B2BFC45-DB78-409E-915D-4E51425FBE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3" name="Rectangle 167">
                <a:extLst>
                  <a:ext uri="{FF2B5EF4-FFF2-40B4-BE49-F238E27FC236}">
                    <a16:creationId xmlns:a16="http://schemas.microsoft.com/office/drawing/2014/main" id="{C128BF9D-D094-4D10-8DD1-FEF8A87B934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384" name="Group 168">
              <a:extLst>
                <a:ext uri="{FF2B5EF4-FFF2-40B4-BE49-F238E27FC236}">
                  <a16:creationId xmlns:a16="http://schemas.microsoft.com/office/drawing/2014/main" id="{923437E4-2742-44D3-8A09-759A5CBFDA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0" y="48"/>
              <a:ext cx="168" cy="192"/>
              <a:chOff x="1008" y="1584"/>
              <a:chExt cx="336" cy="384"/>
            </a:xfrm>
          </p:grpSpPr>
          <p:sp>
            <p:nvSpPr>
              <p:cNvPr id="9385" name="Rectangle 169">
                <a:extLst>
                  <a:ext uri="{FF2B5EF4-FFF2-40B4-BE49-F238E27FC236}">
                    <a16:creationId xmlns:a16="http://schemas.microsoft.com/office/drawing/2014/main" id="{1096B861-6080-4778-8788-A28A5B735FE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6" name="Rectangle 170">
                <a:extLst>
                  <a:ext uri="{FF2B5EF4-FFF2-40B4-BE49-F238E27FC236}">
                    <a16:creationId xmlns:a16="http://schemas.microsoft.com/office/drawing/2014/main" id="{3B32C91F-905F-4601-8989-7EED74C9D3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7" name="Rectangle 171">
                <a:extLst>
                  <a:ext uri="{FF2B5EF4-FFF2-40B4-BE49-F238E27FC236}">
                    <a16:creationId xmlns:a16="http://schemas.microsoft.com/office/drawing/2014/main" id="{A8E8457B-FE19-409A-B4A4-8B2FA947EEF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8" name="Rectangle 172">
                <a:extLst>
                  <a:ext uri="{FF2B5EF4-FFF2-40B4-BE49-F238E27FC236}">
                    <a16:creationId xmlns:a16="http://schemas.microsoft.com/office/drawing/2014/main" id="{569853D5-A1BA-4B78-9A02-3FE263E95AE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89" name="Rectangle 173">
                <a:extLst>
                  <a:ext uri="{FF2B5EF4-FFF2-40B4-BE49-F238E27FC236}">
                    <a16:creationId xmlns:a16="http://schemas.microsoft.com/office/drawing/2014/main" id="{3D027BEE-E125-4A8D-AEA2-E556A4934C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0" name="Rectangle 174">
                <a:extLst>
                  <a:ext uri="{FF2B5EF4-FFF2-40B4-BE49-F238E27FC236}">
                    <a16:creationId xmlns:a16="http://schemas.microsoft.com/office/drawing/2014/main" id="{98EF600C-72B2-44FD-9FBF-7D6D710AFB6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1" name="Rectangle 175">
                <a:extLst>
                  <a:ext uri="{FF2B5EF4-FFF2-40B4-BE49-F238E27FC236}">
                    <a16:creationId xmlns:a16="http://schemas.microsoft.com/office/drawing/2014/main" id="{EAE2B127-1027-4976-B3D0-1E782C74727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2" name="Rectangle 176">
                <a:extLst>
                  <a:ext uri="{FF2B5EF4-FFF2-40B4-BE49-F238E27FC236}">
                    <a16:creationId xmlns:a16="http://schemas.microsoft.com/office/drawing/2014/main" id="{4E2C6B9E-09C4-44C1-8E20-0C65CF3DFA5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393" name="Group 177">
              <a:extLst>
                <a:ext uri="{FF2B5EF4-FFF2-40B4-BE49-F238E27FC236}">
                  <a16:creationId xmlns:a16="http://schemas.microsoft.com/office/drawing/2014/main" id="{F4B06750-E83B-4644-9EDE-F4646FC914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72" y="960"/>
              <a:ext cx="168" cy="192"/>
              <a:chOff x="1008" y="1584"/>
              <a:chExt cx="336" cy="384"/>
            </a:xfrm>
          </p:grpSpPr>
          <p:sp>
            <p:nvSpPr>
              <p:cNvPr id="9394" name="Rectangle 178">
                <a:extLst>
                  <a:ext uri="{FF2B5EF4-FFF2-40B4-BE49-F238E27FC236}">
                    <a16:creationId xmlns:a16="http://schemas.microsoft.com/office/drawing/2014/main" id="{89636E99-68F7-446D-8EF6-21FE42EE9D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5" name="Rectangle 179">
                <a:extLst>
                  <a:ext uri="{FF2B5EF4-FFF2-40B4-BE49-F238E27FC236}">
                    <a16:creationId xmlns:a16="http://schemas.microsoft.com/office/drawing/2014/main" id="{8758AB91-7A5C-44BA-B4EE-11CDCD0007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6" name="Rectangle 180">
                <a:extLst>
                  <a:ext uri="{FF2B5EF4-FFF2-40B4-BE49-F238E27FC236}">
                    <a16:creationId xmlns:a16="http://schemas.microsoft.com/office/drawing/2014/main" id="{5E2F618B-0D4F-44A7-AD55-0832BD09936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7" name="Rectangle 181">
                <a:extLst>
                  <a:ext uri="{FF2B5EF4-FFF2-40B4-BE49-F238E27FC236}">
                    <a16:creationId xmlns:a16="http://schemas.microsoft.com/office/drawing/2014/main" id="{35B36A78-3DDC-40C2-95A1-43479CDDA7A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8" name="Rectangle 182">
                <a:extLst>
                  <a:ext uri="{FF2B5EF4-FFF2-40B4-BE49-F238E27FC236}">
                    <a16:creationId xmlns:a16="http://schemas.microsoft.com/office/drawing/2014/main" id="{A58165BE-7460-4CEA-9E3B-6A2E8DF05CB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399" name="Rectangle 183">
                <a:extLst>
                  <a:ext uri="{FF2B5EF4-FFF2-40B4-BE49-F238E27FC236}">
                    <a16:creationId xmlns:a16="http://schemas.microsoft.com/office/drawing/2014/main" id="{F31597A8-A11B-4B22-8B63-AF1505919B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0" name="Rectangle 184">
                <a:extLst>
                  <a:ext uri="{FF2B5EF4-FFF2-40B4-BE49-F238E27FC236}">
                    <a16:creationId xmlns:a16="http://schemas.microsoft.com/office/drawing/2014/main" id="{241F17D2-9EFA-4B69-AFF7-6B3AFEDB014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1" name="Rectangle 185">
                <a:extLst>
                  <a:ext uri="{FF2B5EF4-FFF2-40B4-BE49-F238E27FC236}">
                    <a16:creationId xmlns:a16="http://schemas.microsoft.com/office/drawing/2014/main" id="{E26AA30F-43CB-4E1B-868B-3D19A5057B2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02" name="Group 186">
              <a:extLst>
                <a:ext uri="{FF2B5EF4-FFF2-40B4-BE49-F238E27FC236}">
                  <a16:creationId xmlns:a16="http://schemas.microsoft.com/office/drawing/2014/main" id="{9561175B-A092-4E7B-8D4E-BDEADE2979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24" y="2400"/>
              <a:ext cx="168" cy="192"/>
              <a:chOff x="1008" y="1584"/>
              <a:chExt cx="336" cy="384"/>
            </a:xfrm>
          </p:grpSpPr>
          <p:sp>
            <p:nvSpPr>
              <p:cNvPr id="9403" name="Rectangle 187">
                <a:extLst>
                  <a:ext uri="{FF2B5EF4-FFF2-40B4-BE49-F238E27FC236}">
                    <a16:creationId xmlns:a16="http://schemas.microsoft.com/office/drawing/2014/main" id="{D01A6CB2-D578-466A-AE91-1E27B587258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4" name="Rectangle 188">
                <a:extLst>
                  <a:ext uri="{FF2B5EF4-FFF2-40B4-BE49-F238E27FC236}">
                    <a16:creationId xmlns:a16="http://schemas.microsoft.com/office/drawing/2014/main" id="{EA55FB31-81D9-47F7-B1BA-14C052F070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5" name="Rectangle 189">
                <a:extLst>
                  <a:ext uri="{FF2B5EF4-FFF2-40B4-BE49-F238E27FC236}">
                    <a16:creationId xmlns:a16="http://schemas.microsoft.com/office/drawing/2014/main" id="{6428CC95-AE97-43CC-B325-77AB1F3B93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6" name="Rectangle 190">
                <a:extLst>
                  <a:ext uri="{FF2B5EF4-FFF2-40B4-BE49-F238E27FC236}">
                    <a16:creationId xmlns:a16="http://schemas.microsoft.com/office/drawing/2014/main" id="{5C2A8C17-4528-4B5D-8674-A8295E29C11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7" name="Rectangle 191">
                <a:extLst>
                  <a:ext uri="{FF2B5EF4-FFF2-40B4-BE49-F238E27FC236}">
                    <a16:creationId xmlns:a16="http://schemas.microsoft.com/office/drawing/2014/main" id="{E9F14282-988C-4A94-BECD-55D810A212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8" name="Rectangle 192">
                <a:extLst>
                  <a:ext uri="{FF2B5EF4-FFF2-40B4-BE49-F238E27FC236}">
                    <a16:creationId xmlns:a16="http://schemas.microsoft.com/office/drawing/2014/main" id="{E1B18DCD-0FDD-47F3-982D-6EA53FE15E4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09" name="Rectangle 193">
                <a:extLst>
                  <a:ext uri="{FF2B5EF4-FFF2-40B4-BE49-F238E27FC236}">
                    <a16:creationId xmlns:a16="http://schemas.microsoft.com/office/drawing/2014/main" id="{4D7801DB-15BB-47EE-AB86-3AD1E5A9017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0" name="Rectangle 194">
                <a:extLst>
                  <a:ext uri="{FF2B5EF4-FFF2-40B4-BE49-F238E27FC236}">
                    <a16:creationId xmlns:a16="http://schemas.microsoft.com/office/drawing/2014/main" id="{20CFAC22-E27F-4C9C-AD45-679106D4A7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11" name="Group 195">
              <a:extLst>
                <a:ext uri="{FF2B5EF4-FFF2-40B4-BE49-F238E27FC236}">
                  <a16:creationId xmlns:a16="http://schemas.microsoft.com/office/drawing/2014/main" id="{E8563A2B-2D4F-473B-B441-D8C7605C9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60" y="3072"/>
              <a:ext cx="168" cy="192"/>
              <a:chOff x="1008" y="1584"/>
              <a:chExt cx="336" cy="384"/>
            </a:xfrm>
          </p:grpSpPr>
          <p:sp>
            <p:nvSpPr>
              <p:cNvPr id="9412" name="Rectangle 196">
                <a:extLst>
                  <a:ext uri="{FF2B5EF4-FFF2-40B4-BE49-F238E27FC236}">
                    <a16:creationId xmlns:a16="http://schemas.microsoft.com/office/drawing/2014/main" id="{5E1F14D9-287F-444D-AC8B-C1F5AA6EF00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3" name="Rectangle 197">
                <a:extLst>
                  <a:ext uri="{FF2B5EF4-FFF2-40B4-BE49-F238E27FC236}">
                    <a16:creationId xmlns:a16="http://schemas.microsoft.com/office/drawing/2014/main" id="{1F606841-0298-4931-9B0B-AF168D5C757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4" name="Rectangle 198">
                <a:extLst>
                  <a:ext uri="{FF2B5EF4-FFF2-40B4-BE49-F238E27FC236}">
                    <a16:creationId xmlns:a16="http://schemas.microsoft.com/office/drawing/2014/main" id="{9AC54B75-02BB-4103-8AB8-E88261A30A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5" name="Rectangle 199">
                <a:extLst>
                  <a:ext uri="{FF2B5EF4-FFF2-40B4-BE49-F238E27FC236}">
                    <a16:creationId xmlns:a16="http://schemas.microsoft.com/office/drawing/2014/main" id="{912E0D37-DECD-4047-AEDA-8FB329EFC74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6" name="Rectangle 200">
                <a:extLst>
                  <a:ext uri="{FF2B5EF4-FFF2-40B4-BE49-F238E27FC236}">
                    <a16:creationId xmlns:a16="http://schemas.microsoft.com/office/drawing/2014/main" id="{A8FA39FA-7DCE-4403-84C3-DC582041CC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7" name="Rectangle 201">
                <a:extLst>
                  <a:ext uri="{FF2B5EF4-FFF2-40B4-BE49-F238E27FC236}">
                    <a16:creationId xmlns:a16="http://schemas.microsoft.com/office/drawing/2014/main" id="{0C9D790C-9734-4534-8741-BAF146F0D71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8" name="Rectangle 202">
                <a:extLst>
                  <a:ext uri="{FF2B5EF4-FFF2-40B4-BE49-F238E27FC236}">
                    <a16:creationId xmlns:a16="http://schemas.microsoft.com/office/drawing/2014/main" id="{FD612953-5B3A-4A3E-BB8B-0E7B76CE65F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19" name="Rectangle 203">
                <a:extLst>
                  <a:ext uri="{FF2B5EF4-FFF2-40B4-BE49-F238E27FC236}">
                    <a16:creationId xmlns:a16="http://schemas.microsoft.com/office/drawing/2014/main" id="{DA50AABA-AF04-4C0D-A4F3-EDF6F645A6F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20" name="Group 204">
              <a:extLst>
                <a:ext uri="{FF2B5EF4-FFF2-40B4-BE49-F238E27FC236}">
                  <a16:creationId xmlns:a16="http://schemas.microsoft.com/office/drawing/2014/main" id="{3650E2DE-496D-49BC-8B07-3FFC79891E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1824"/>
              <a:ext cx="168" cy="192"/>
              <a:chOff x="1008" y="1584"/>
              <a:chExt cx="336" cy="384"/>
            </a:xfrm>
          </p:grpSpPr>
          <p:sp>
            <p:nvSpPr>
              <p:cNvPr id="9421" name="Rectangle 205">
                <a:extLst>
                  <a:ext uri="{FF2B5EF4-FFF2-40B4-BE49-F238E27FC236}">
                    <a16:creationId xmlns:a16="http://schemas.microsoft.com/office/drawing/2014/main" id="{1730F675-3604-4BFF-9E0B-72DE2F43CE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2" name="Rectangle 206">
                <a:extLst>
                  <a:ext uri="{FF2B5EF4-FFF2-40B4-BE49-F238E27FC236}">
                    <a16:creationId xmlns:a16="http://schemas.microsoft.com/office/drawing/2014/main" id="{49D6C3C5-5FC2-4E61-94A6-DFC6794A8F9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3" name="Rectangle 207">
                <a:extLst>
                  <a:ext uri="{FF2B5EF4-FFF2-40B4-BE49-F238E27FC236}">
                    <a16:creationId xmlns:a16="http://schemas.microsoft.com/office/drawing/2014/main" id="{EA8F70E0-9103-43CA-B5B8-64BCC98DEB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4" name="Rectangle 208">
                <a:extLst>
                  <a:ext uri="{FF2B5EF4-FFF2-40B4-BE49-F238E27FC236}">
                    <a16:creationId xmlns:a16="http://schemas.microsoft.com/office/drawing/2014/main" id="{AFF61F69-C494-454C-BF9C-51E658EE2BE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5" name="Rectangle 209">
                <a:extLst>
                  <a:ext uri="{FF2B5EF4-FFF2-40B4-BE49-F238E27FC236}">
                    <a16:creationId xmlns:a16="http://schemas.microsoft.com/office/drawing/2014/main" id="{7D89B0BC-CC51-40D1-AD14-33293AC6DE4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6" name="Rectangle 210">
                <a:extLst>
                  <a:ext uri="{FF2B5EF4-FFF2-40B4-BE49-F238E27FC236}">
                    <a16:creationId xmlns:a16="http://schemas.microsoft.com/office/drawing/2014/main" id="{3C931339-99AA-49CE-B710-020B8D5273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7" name="Rectangle 211">
                <a:extLst>
                  <a:ext uri="{FF2B5EF4-FFF2-40B4-BE49-F238E27FC236}">
                    <a16:creationId xmlns:a16="http://schemas.microsoft.com/office/drawing/2014/main" id="{2D8562FF-5D93-47A9-B0CC-D1C03655BD8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28" name="Rectangle 212">
                <a:extLst>
                  <a:ext uri="{FF2B5EF4-FFF2-40B4-BE49-F238E27FC236}">
                    <a16:creationId xmlns:a16="http://schemas.microsoft.com/office/drawing/2014/main" id="{14612156-1EA6-4C27-A779-B681150556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29" name="Group 213">
              <a:extLst>
                <a:ext uri="{FF2B5EF4-FFF2-40B4-BE49-F238E27FC236}">
                  <a16:creationId xmlns:a16="http://schemas.microsoft.com/office/drawing/2014/main" id="{82399A66-C8FA-4CA3-9868-7C4479EF5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" y="1824"/>
              <a:ext cx="168" cy="192"/>
              <a:chOff x="1008" y="1584"/>
              <a:chExt cx="336" cy="384"/>
            </a:xfrm>
          </p:grpSpPr>
          <p:sp>
            <p:nvSpPr>
              <p:cNvPr id="9430" name="Rectangle 214">
                <a:extLst>
                  <a:ext uri="{FF2B5EF4-FFF2-40B4-BE49-F238E27FC236}">
                    <a16:creationId xmlns:a16="http://schemas.microsoft.com/office/drawing/2014/main" id="{9BB291C1-FF81-4793-B313-CA09A22792B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1" name="Rectangle 215">
                <a:extLst>
                  <a:ext uri="{FF2B5EF4-FFF2-40B4-BE49-F238E27FC236}">
                    <a16:creationId xmlns:a16="http://schemas.microsoft.com/office/drawing/2014/main" id="{CB3B7EBC-4A7C-488F-8939-00B1DA71DC8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2" name="Rectangle 216">
                <a:extLst>
                  <a:ext uri="{FF2B5EF4-FFF2-40B4-BE49-F238E27FC236}">
                    <a16:creationId xmlns:a16="http://schemas.microsoft.com/office/drawing/2014/main" id="{BE59C644-DADA-4C56-ABB7-793C1D043A4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3" name="Rectangle 217">
                <a:extLst>
                  <a:ext uri="{FF2B5EF4-FFF2-40B4-BE49-F238E27FC236}">
                    <a16:creationId xmlns:a16="http://schemas.microsoft.com/office/drawing/2014/main" id="{52288F04-F708-49CE-B417-42976FBACF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4" name="Rectangle 218">
                <a:extLst>
                  <a:ext uri="{FF2B5EF4-FFF2-40B4-BE49-F238E27FC236}">
                    <a16:creationId xmlns:a16="http://schemas.microsoft.com/office/drawing/2014/main" id="{D4131440-85D5-4284-9199-C218579E16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5" name="Rectangle 219">
                <a:extLst>
                  <a:ext uri="{FF2B5EF4-FFF2-40B4-BE49-F238E27FC236}">
                    <a16:creationId xmlns:a16="http://schemas.microsoft.com/office/drawing/2014/main" id="{E4191E71-B343-4FEF-91DF-817B8EFFA59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6" name="Rectangle 220">
                <a:extLst>
                  <a:ext uri="{FF2B5EF4-FFF2-40B4-BE49-F238E27FC236}">
                    <a16:creationId xmlns:a16="http://schemas.microsoft.com/office/drawing/2014/main" id="{6EBDBD6D-9C85-45AE-A04E-DCF9DA37AD1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37" name="Rectangle 221">
                <a:extLst>
                  <a:ext uri="{FF2B5EF4-FFF2-40B4-BE49-F238E27FC236}">
                    <a16:creationId xmlns:a16="http://schemas.microsoft.com/office/drawing/2014/main" id="{7AFEEFDA-4A35-44D2-BB5F-6BF8A4AAD79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38" name="Group 222">
              <a:extLst>
                <a:ext uri="{FF2B5EF4-FFF2-40B4-BE49-F238E27FC236}">
                  <a16:creationId xmlns:a16="http://schemas.microsoft.com/office/drawing/2014/main" id="{9061D8F2-F768-4B1E-8D17-2F7B5143A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6" y="2736"/>
              <a:ext cx="168" cy="192"/>
              <a:chOff x="1008" y="1584"/>
              <a:chExt cx="336" cy="384"/>
            </a:xfrm>
          </p:grpSpPr>
          <p:sp>
            <p:nvSpPr>
              <p:cNvPr id="9439" name="Rectangle 223">
                <a:extLst>
                  <a:ext uri="{FF2B5EF4-FFF2-40B4-BE49-F238E27FC236}">
                    <a16:creationId xmlns:a16="http://schemas.microsoft.com/office/drawing/2014/main" id="{16935B4E-034E-4E67-83BA-BC72B40EAD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0" name="Rectangle 224">
                <a:extLst>
                  <a:ext uri="{FF2B5EF4-FFF2-40B4-BE49-F238E27FC236}">
                    <a16:creationId xmlns:a16="http://schemas.microsoft.com/office/drawing/2014/main" id="{9CD4E24F-B686-4014-AD8B-ADF86CB72C9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1" name="Rectangle 225">
                <a:extLst>
                  <a:ext uri="{FF2B5EF4-FFF2-40B4-BE49-F238E27FC236}">
                    <a16:creationId xmlns:a16="http://schemas.microsoft.com/office/drawing/2014/main" id="{A4048783-220B-453B-9728-47CD8AD13FC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2" name="Rectangle 226">
                <a:extLst>
                  <a:ext uri="{FF2B5EF4-FFF2-40B4-BE49-F238E27FC236}">
                    <a16:creationId xmlns:a16="http://schemas.microsoft.com/office/drawing/2014/main" id="{47237DE0-2E29-4C03-8017-DC705404BD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3" name="Rectangle 227">
                <a:extLst>
                  <a:ext uri="{FF2B5EF4-FFF2-40B4-BE49-F238E27FC236}">
                    <a16:creationId xmlns:a16="http://schemas.microsoft.com/office/drawing/2014/main" id="{A79D1631-DF98-4F15-8012-1AC1F48839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4" name="Rectangle 228">
                <a:extLst>
                  <a:ext uri="{FF2B5EF4-FFF2-40B4-BE49-F238E27FC236}">
                    <a16:creationId xmlns:a16="http://schemas.microsoft.com/office/drawing/2014/main" id="{668C1B43-A7EE-4088-A3E9-B44A8E9877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5" name="Rectangle 229">
                <a:extLst>
                  <a:ext uri="{FF2B5EF4-FFF2-40B4-BE49-F238E27FC236}">
                    <a16:creationId xmlns:a16="http://schemas.microsoft.com/office/drawing/2014/main" id="{8020FC29-2C56-4DFA-8892-01FFC7F76F2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6" name="Rectangle 230">
                <a:extLst>
                  <a:ext uri="{FF2B5EF4-FFF2-40B4-BE49-F238E27FC236}">
                    <a16:creationId xmlns:a16="http://schemas.microsoft.com/office/drawing/2014/main" id="{DA58C263-4267-4722-BBAC-EF15201F6B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47" name="Group 231">
              <a:extLst>
                <a:ext uri="{FF2B5EF4-FFF2-40B4-BE49-F238E27FC236}">
                  <a16:creationId xmlns:a16="http://schemas.microsoft.com/office/drawing/2014/main" id="{E0ABCDF3-DE0D-42CB-975D-02E91ADF32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16" y="3840"/>
              <a:ext cx="168" cy="192"/>
              <a:chOff x="1008" y="1584"/>
              <a:chExt cx="336" cy="384"/>
            </a:xfrm>
          </p:grpSpPr>
          <p:sp>
            <p:nvSpPr>
              <p:cNvPr id="9448" name="Rectangle 232">
                <a:extLst>
                  <a:ext uri="{FF2B5EF4-FFF2-40B4-BE49-F238E27FC236}">
                    <a16:creationId xmlns:a16="http://schemas.microsoft.com/office/drawing/2014/main" id="{A1CD54EE-53CA-4DFC-9E1F-BF2062954A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49" name="Rectangle 233">
                <a:extLst>
                  <a:ext uri="{FF2B5EF4-FFF2-40B4-BE49-F238E27FC236}">
                    <a16:creationId xmlns:a16="http://schemas.microsoft.com/office/drawing/2014/main" id="{208E08B5-90FF-4F2C-985C-D5FC91D46A4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0" name="Rectangle 234">
                <a:extLst>
                  <a:ext uri="{FF2B5EF4-FFF2-40B4-BE49-F238E27FC236}">
                    <a16:creationId xmlns:a16="http://schemas.microsoft.com/office/drawing/2014/main" id="{9BBC9D7B-00E3-4251-8EA9-FC2A9A3D5C9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1" name="Rectangle 235">
                <a:extLst>
                  <a:ext uri="{FF2B5EF4-FFF2-40B4-BE49-F238E27FC236}">
                    <a16:creationId xmlns:a16="http://schemas.microsoft.com/office/drawing/2014/main" id="{82E6373A-AD5A-4FEA-91B9-563630780D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2" name="Rectangle 236">
                <a:extLst>
                  <a:ext uri="{FF2B5EF4-FFF2-40B4-BE49-F238E27FC236}">
                    <a16:creationId xmlns:a16="http://schemas.microsoft.com/office/drawing/2014/main" id="{AAD34F14-571A-41B7-9F8E-33EE04C5251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3" name="Rectangle 237">
                <a:extLst>
                  <a:ext uri="{FF2B5EF4-FFF2-40B4-BE49-F238E27FC236}">
                    <a16:creationId xmlns:a16="http://schemas.microsoft.com/office/drawing/2014/main" id="{B5272E8D-AB22-485D-A339-A17FDD61D79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4" name="Rectangle 238">
                <a:extLst>
                  <a:ext uri="{FF2B5EF4-FFF2-40B4-BE49-F238E27FC236}">
                    <a16:creationId xmlns:a16="http://schemas.microsoft.com/office/drawing/2014/main" id="{E50B5DCE-F33F-4853-9CA4-E206952089A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5" name="Rectangle 239">
                <a:extLst>
                  <a:ext uri="{FF2B5EF4-FFF2-40B4-BE49-F238E27FC236}">
                    <a16:creationId xmlns:a16="http://schemas.microsoft.com/office/drawing/2014/main" id="{1C21A6E0-D9A4-4CEA-B6AA-4CA44A21EF1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56" name="Group 240">
              <a:extLst>
                <a:ext uri="{FF2B5EF4-FFF2-40B4-BE49-F238E27FC236}">
                  <a16:creationId xmlns:a16="http://schemas.microsoft.com/office/drawing/2014/main" id="{D7AADD56-5F60-4A92-99F2-409EA9B123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00" y="3840"/>
              <a:ext cx="168" cy="192"/>
              <a:chOff x="1008" y="1584"/>
              <a:chExt cx="336" cy="384"/>
            </a:xfrm>
          </p:grpSpPr>
          <p:sp>
            <p:nvSpPr>
              <p:cNvPr id="9457" name="Rectangle 241">
                <a:extLst>
                  <a:ext uri="{FF2B5EF4-FFF2-40B4-BE49-F238E27FC236}">
                    <a16:creationId xmlns:a16="http://schemas.microsoft.com/office/drawing/2014/main" id="{2387CA8E-4E3E-48B2-8927-06498B8C409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8" name="Rectangle 242">
                <a:extLst>
                  <a:ext uri="{FF2B5EF4-FFF2-40B4-BE49-F238E27FC236}">
                    <a16:creationId xmlns:a16="http://schemas.microsoft.com/office/drawing/2014/main" id="{D8E221A8-FCD7-4C11-8853-54E72876689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59" name="Rectangle 243">
                <a:extLst>
                  <a:ext uri="{FF2B5EF4-FFF2-40B4-BE49-F238E27FC236}">
                    <a16:creationId xmlns:a16="http://schemas.microsoft.com/office/drawing/2014/main" id="{785FD96F-DC03-4C4B-876C-BBAAA326C7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0" name="Rectangle 244">
                <a:extLst>
                  <a:ext uri="{FF2B5EF4-FFF2-40B4-BE49-F238E27FC236}">
                    <a16:creationId xmlns:a16="http://schemas.microsoft.com/office/drawing/2014/main" id="{EF0CB9B0-58BC-4097-82D5-E11A337A425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1" name="Rectangle 245">
                <a:extLst>
                  <a:ext uri="{FF2B5EF4-FFF2-40B4-BE49-F238E27FC236}">
                    <a16:creationId xmlns:a16="http://schemas.microsoft.com/office/drawing/2014/main" id="{AB3FE825-CAC7-41C3-9A32-AFF118142B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2" name="Rectangle 246">
                <a:extLst>
                  <a:ext uri="{FF2B5EF4-FFF2-40B4-BE49-F238E27FC236}">
                    <a16:creationId xmlns:a16="http://schemas.microsoft.com/office/drawing/2014/main" id="{E6796A92-52EA-4A6F-8D33-2D059C25C3C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3" name="Rectangle 247">
                <a:extLst>
                  <a:ext uri="{FF2B5EF4-FFF2-40B4-BE49-F238E27FC236}">
                    <a16:creationId xmlns:a16="http://schemas.microsoft.com/office/drawing/2014/main" id="{DA625DD4-5560-484A-8D74-CC6B79D0F7D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4" name="Rectangle 248">
                <a:extLst>
                  <a:ext uri="{FF2B5EF4-FFF2-40B4-BE49-F238E27FC236}">
                    <a16:creationId xmlns:a16="http://schemas.microsoft.com/office/drawing/2014/main" id="{3D3A6C60-40DF-4C79-9C16-DC2F935AB1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65" name="Group 249">
              <a:extLst>
                <a:ext uri="{FF2B5EF4-FFF2-40B4-BE49-F238E27FC236}">
                  <a16:creationId xmlns:a16="http://schemas.microsoft.com/office/drawing/2014/main" id="{2BE86F15-1B5A-4929-95FA-47B746AF7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3744"/>
              <a:ext cx="168" cy="192"/>
              <a:chOff x="1008" y="1584"/>
              <a:chExt cx="336" cy="384"/>
            </a:xfrm>
          </p:grpSpPr>
          <p:sp>
            <p:nvSpPr>
              <p:cNvPr id="9466" name="Rectangle 250">
                <a:extLst>
                  <a:ext uri="{FF2B5EF4-FFF2-40B4-BE49-F238E27FC236}">
                    <a16:creationId xmlns:a16="http://schemas.microsoft.com/office/drawing/2014/main" id="{7964C9A5-A1D2-4361-830E-25C6FB8467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7" name="Rectangle 251">
                <a:extLst>
                  <a:ext uri="{FF2B5EF4-FFF2-40B4-BE49-F238E27FC236}">
                    <a16:creationId xmlns:a16="http://schemas.microsoft.com/office/drawing/2014/main" id="{AE202535-0DCB-4987-BFC5-08D3AD01EBE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8" name="Rectangle 252">
                <a:extLst>
                  <a:ext uri="{FF2B5EF4-FFF2-40B4-BE49-F238E27FC236}">
                    <a16:creationId xmlns:a16="http://schemas.microsoft.com/office/drawing/2014/main" id="{97C7B3FB-7B0A-404C-AFA9-0F3DC772823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69" name="Rectangle 253">
                <a:extLst>
                  <a:ext uri="{FF2B5EF4-FFF2-40B4-BE49-F238E27FC236}">
                    <a16:creationId xmlns:a16="http://schemas.microsoft.com/office/drawing/2014/main" id="{C5D0B6D4-9291-451F-897D-BDE77B776F3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0" name="Rectangle 254">
                <a:extLst>
                  <a:ext uri="{FF2B5EF4-FFF2-40B4-BE49-F238E27FC236}">
                    <a16:creationId xmlns:a16="http://schemas.microsoft.com/office/drawing/2014/main" id="{1BCDA724-5D64-48F7-960E-3460098B9F9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1" name="Rectangle 255">
                <a:extLst>
                  <a:ext uri="{FF2B5EF4-FFF2-40B4-BE49-F238E27FC236}">
                    <a16:creationId xmlns:a16="http://schemas.microsoft.com/office/drawing/2014/main" id="{60E19767-40C1-4328-9443-4E3AC5BC140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2" name="Rectangle 256">
                <a:extLst>
                  <a:ext uri="{FF2B5EF4-FFF2-40B4-BE49-F238E27FC236}">
                    <a16:creationId xmlns:a16="http://schemas.microsoft.com/office/drawing/2014/main" id="{72719CBB-7F4C-4F34-876B-D62A6A69E27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3" name="Rectangle 257">
                <a:extLst>
                  <a:ext uri="{FF2B5EF4-FFF2-40B4-BE49-F238E27FC236}">
                    <a16:creationId xmlns:a16="http://schemas.microsoft.com/office/drawing/2014/main" id="{DCB939A9-A200-4E19-9511-7D761A32101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74" name="Group 258">
              <a:extLst>
                <a:ext uri="{FF2B5EF4-FFF2-40B4-BE49-F238E27FC236}">
                  <a16:creationId xmlns:a16="http://schemas.microsoft.com/office/drawing/2014/main" id="{04430BEC-CB52-4D61-AA0E-88FACC0B7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0" y="3744"/>
              <a:ext cx="168" cy="192"/>
              <a:chOff x="1008" y="1584"/>
              <a:chExt cx="336" cy="384"/>
            </a:xfrm>
          </p:grpSpPr>
          <p:sp>
            <p:nvSpPr>
              <p:cNvPr id="9475" name="Rectangle 259">
                <a:extLst>
                  <a:ext uri="{FF2B5EF4-FFF2-40B4-BE49-F238E27FC236}">
                    <a16:creationId xmlns:a16="http://schemas.microsoft.com/office/drawing/2014/main" id="{8F394AAB-151F-4F68-92CA-7531731E0B6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6" name="Rectangle 260">
                <a:extLst>
                  <a:ext uri="{FF2B5EF4-FFF2-40B4-BE49-F238E27FC236}">
                    <a16:creationId xmlns:a16="http://schemas.microsoft.com/office/drawing/2014/main" id="{FD64CB0C-5331-4126-9B0A-009617AEE2E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7" name="Rectangle 261">
                <a:extLst>
                  <a:ext uri="{FF2B5EF4-FFF2-40B4-BE49-F238E27FC236}">
                    <a16:creationId xmlns:a16="http://schemas.microsoft.com/office/drawing/2014/main" id="{D6E4E567-6BDA-4D2A-8B30-DA2B311B3C5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8" name="Rectangle 262">
                <a:extLst>
                  <a:ext uri="{FF2B5EF4-FFF2-40B4-BE49-F238E27FC236}">
                    <a16:creationId xmlns:a16="http://schemas.microsoft.com/office/drawing/2014/main" id="{6D0E9BD2-5D8A-49AB-8136-74107E2750C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79" name="Rectangle 263">
                <a:extLst>
                  <a:ext uri="{FF2B5EF4-FFF2-40B4-BE49-F238E27FC236}">
                    <a16:creationId xmlns:a16="http://schemas.microsoft.com/office/drawing/2014/main" id="{32F4F0BA-E7DA-492F-BB9C-FAF21DA8B8A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0" name="Rectangle 264">
                <a:extLst>
                  <a:ext uri="{FF2B5EF4-FFF2-40B4-BE49-F238E27FC236}">
                    <a16:creationId xmlns:a16="http://schemas.microsoft.com/office/drawing/2014/main" id="{2A053C12-D8A1-43EE-95C3-6F996EDE07B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1" name="Rectangle 265">
                <a:extLst>
                  <a:ext uri="{FF2B5EF4-FFF2-40B4-BE49-F238E27FC236}">
                    <a16:creationId xmlns:a16="http://schemas.microsoft.com/office/drawing/2014/main" id="{82A10D8A-D6E6-4F39-B57F-972419D98B0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2" name="Rectangle 266">
                <a:extLst>
                  <a:ext uri="{FF2B5EF4-FFF2-40B4-BE49-F238E27FC236}">
                    <a16:creationId xmlns:a16="http://schemas.microsoft.com/office/drawing/2014/main" id="{BFA2D8B3-81AE-496A-892E-A110A34098D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483" name="Group 267">
              <a:extLst>
                <a:ext uri="{FF2B5EF4-FFF2-40B4-BE49-F238E27FC236}">
                  <a16:creationId xmlns:a16="http://schemas.microsoft.com/office/drawing/2014/main" id="{B47CC69C-83FD-430F-BB9B-309444A003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4128"/>
              <a:ext cx="168" cy="192"/>
              <a:chOff x="1008" y="1584"/>
              <a:chExt cx="336" cy="384"/>
            </a:xfrm>
          </p:grpSpPr>
          <p:sp>
            <p:nvSpPr>
              <p:cNvPr id="9484" name="Rectangle 268">
                <a:extLst>
                  <a:ext uri="{FF2B5EF4-FFF2-40B4-BE49-F238E27FC236}">
                    <a16:creationId xmlns:a16="http://schemas.microsoft.com/office/drawing/2014/main" id="{7DF4ED95-B813-4326-BBC3-2846CFD65476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824"/>
                <a:ext cx="96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5" name="Rectangle 269">
                <a:extLst>
                  <a:ext uri="{FF2B5EF4-FFF2-40B4-BE49-F238E27FC236}">
                    <a16:creationId xmlns:a16="http://schemas.microsoft.com/office/drawing/2014/main" id="{0F6AE1D8-4840-4BDC-B1E8-11D9BB77729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00" y="1776"/>
                <a:ext cx="48" cy="9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6" name="Rectangle 270">
                <a:extLst>
                  <a:ext uri="{FF2B5EF4-FFF2-40B4-BE49-F238E27FC236}">
                    <a16:creationId xmlns:a16="http://schemas.microsoft.com/office/drawing/2014/main" id="{A5FCCCBA-785F-48CB-9817-45396846F67C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04" y="1680"/>
                <a:ext cx="48" cy="144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7" name="Rectangle 271">
                <a:extLst>
                  <a:ext uri="{FF2B5EF4-FFF2-40B4-BE49-F238E27FC236}">
                    <a16:creationId xmlns:a16="http://schemas.microsoft.com/office/drawing/2014/main" id="{DA7B7193-DCAD-49C7-8721-4B1FE94066E8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152" y="1680"/>
                <a:ext cx="192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8" name="Rectangle 272">
                <a:extLst>
                  <a:ext uri="{FF2B5EF4-FFF2-40B4-BE49-F238E27FC236}">
                    <a16:creationId xmlns:a16="http://schemas.microsoft.com/office/drawing/2014/main" id="{685BC13E-E33B-4FDA-89C3-46204EE7A2F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296" y="1728"/>
                <a:ext cx="48" cy="240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89" name="Rectangle 273">
                <a:extLst>
                  <a:ext uri="{FF2B5EF4-FFF2-40B4-BE49-F238E27FC236}">
                    <a16:creationId xmlns:a16="http://schemas.microsoft.com/office/drawing/2014/main" id="{1E37326D-3214-4DE7-9025-F560907AAC2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920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90" name="Rectangle 274">
                <a:extLst>
                  <a:ext uri="{FF2B5EF4-FFF2-40B4-BE49-F238E27FC236}">
                    <a16:creationId xmlns:a16="http://schemas.microsoft.com/office/drawing/2014/main" id="{7E718272-6955-4358-A995-574A79E50A9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08" y="1584"/>
                <a:ext cx="48" cy="336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91" name="Rectangle 275">
                <a:extLst>
                  <a:ext uri="{FF2B5EF4-FFF2-40B4-BE49-F238E27FC236}">
                    <a16:creationId xmlns:a16="http://schemas.microsoft.com/office/drawing/2014/main" id="{6D4C2386-8365-45F4-8F21-A5FE1DB8BE5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1056" y="1584"/>
                <a:ext cx="288" cy="4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</p:grpSp>
      <p:sp>
        <p:nvSpPr>
          <p:cNvPr id="9496" name="Rectangle 280">
            <a:extLst>
              <a:ext uri="{FF2B5EF4-FFF2-40B4-BE49-F238E27FC236}">
                <a16:creationId xmlns:a16="http://schemas.microsoft.com/office/drawing/2014/main" id="{6EE1CA2D-150F-4381-84DE-0818C3B6481E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378884" y="2767013"/>
            <a:ext cx="15240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9498" name="Rectangle 282">
            <a:extLst>
              <a:ext uri="{FF2B5EF4-FFF2-40B4-BE49-F238E27FC236}">
                <a16:creationId xmlns:a16="http://schemas.microsoft.com/office/drawing/2014/main" id="{F39FEA13-FC6B-4784-9D71-DB3AD1DE53BF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620184" y="2627313"/>
            <a:ext cx="762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9499" name="Rectangle 283">
            <a:extLst>
              <a:ext uri="{FF2B5EF4-FFF2-40B4-BE49-F238E27FC236}">
                <a16:creationId xmlns:a16="http://schemas.microsoft.com/office/drawing/2014/main" id="{F7583D2B-E384-4C16-8B06-5623C895B8A9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416984" y="2830513"/>
            <a:ext cx="76200" cy="5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9500" name="Rectangle 284">
            <a:extLst>
              <a:ext uri="{FF2B5EF4-FFF2-40B4-BE49-F238E27FC236}">
                <a16:creationId xmlns:a16="http://schemas.microsoft.com/office/drawing/2014/main" id="{A9BAC388-2AAF-4AFD-BF70-E562198558EB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23284" y="2767013"/>
            <a:ext cx="45720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9501" name="Rectangle 285">
            <a:extLst>
              <a:ext uri="{FF2B5EF4-FFF2-40B4-BE49-F238E27FC236}">
                <a16:creationId xmlns:a16="http://schemas.microsoft.com/office/drawing/2014/main" id="{652E369F-9371-44FE-9E03-15855D132B9C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620184" y="2271713"/>
            <a:ext cx="76200" cy="711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sp>
        <p:nvSpPr>
          <p:cNvPr id="9502" name="Rectangle 286">
            <a:extLst>
              <a:ext uri="{FF2B5EF4-FFF2-40B4-BE49-F238E27FC236}">
                <a16:creationId xmlns:a16="http://schemas.microsoft.com/office/drawing/2014/main" id="{098F3E91-796B-4FAC-AA7B-4711D6DBBCFD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-1055951" y="4633649"/>
            <a:ext cx="4040187" cy="1037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grpSp>
        <p:nvGrpSpPr>
          <p:cNvPr id="9518" name="Group 302">
            <a:extLst>
              <a:ext uri="{FF2B5EF4-FFF2-40B4-BE49-F238E27FC236}">
                <a16:creationId xmlns:a16="http://schemas.microsoft.com/office/drawing/2014/main" id="{7C48491A-BCF7-4FCC-9D7D-86FC5D9C6A0B}"/>
              </a:ext>
            </a:extLst>
          </p:cNvPr>
          <p:cNvGrpSpPr>
            <a:grpSpLocks/>
          </p:cNvGrpSpPr>
          <p:nvPr/>
        </p:nvGrpSpPr>
        <p:grpSpPr bwMode="auto">
          <a:xfrm>
            <a:off x="404285" y="2894014"/>
            <a:ext cx="11584516" cy="77787"/>
            <a:chOff x="191" y="1823"/>
            <a:chExt cx="5473" cy="49"/>
          </a:xfrm>
        </p:grpSpPr>
        <p:sp>
          <p:nvSpPr>
            <p:cNvPr id="9497" name="Rectangle 281">
              <a:extLst>
                <a:ext uri="{FF2B5EF4-FFF2-40B4-BE49-F238E27FC236}">
                  <a16:creationId xmlns:a16="http://schemas.microsoft.com/office/drawing/2014/main" id="{DD7998D6-F077-4E92-AFC2-ADB0BC0C9B51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 rot="5400000">
              <a:off x="215" y="1799"/>
              <a:ext cx="48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R" sz="1400"/>
            </a:p>
          </p:txBody>
        </p:sp>
        <p:sp>
          <p:nvSpPr>
            <p:cNvPr id="9503" name="Rectangle 287">
              <a:extLst>
                <a:ext uri="{FF2B5EF4-FFF2-40B4-BE49-F238E27FC236}">
                  <a16:creationId xmlns:a16="http://schemas.microsoft.com/office/drawing/2014/main" id="{9C45032E-46DC-4CAB-A9EB-4F908DEC7140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288" y="1824"/>
              <a:ext cx="240" cy="48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R" sz="1400"/>
            </a:p>
          </p:txBody>
        </p:sp>
        <p:sp>
          <p:nvSpPr>
            <p:cNvPr id="9504" name="Rectangle 288">
              <a:extLst>
                <a:ext uri="{FF2B5EF4-FFF2-40B4-BE49-F238E27FC236}">
                  <a16:creationId xmlns:a16="http://schemas.microsoft.com/office/drawing/2014/main" id="{B25DED67-236D-4A46-8C16-9E0043DBD099}"/>
                </a:ext>
              </a:extLst>
            </p:cNvPr>
            <p:cNvSpPr>
              <a:spLocks noChangeArrowheads="1"/>
            </p:cNvSpPr>
            <p:nvPr userDrawn="1"/>
          </p:nvSpPr>
          <p:spPr bwMode="invGray">
            <a:xfrm>
              <a:off x="528" y="1824"/>
              <a:ext cx="513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R" sz="1400"/>
            </a:p>
          </p:txBody>
        </p:sp>
      </p:grpSp>
      <p:sp>
        <p:nvSpPr>
          <p:cNvPr id="9505" name="Rectangle 289">
            <a:extLst>
              <a:ext uri="{FF2B5EF4-FFF2-40B4-BE49-F238E27FC236}">
                <a16:creationId xmlns:a16="http://schemas.microsoft.com/office/drawing/2014/main" id="{3F0D4205-EAAC-4A88-B2C1-79670964307F}"/>
              </a:ext>
            </a:extLst>
          </p:cNvPr>
          <p:cNvSpPr>
            <a:spLocks noChangeArrowheads="1"/>
          </p:cNvSpPr>
          <p:nvPr/>
        </p:nvSpPr>
        <p:spPr bwMode="invGray">
          <a:xfrm rot="5400000">
            <a:off x="607484" y="2919413"/>
            <a:ext cx="30480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R" sz="1400"/>
          </a:p>
        </p:txBody>
      </p:sp>
      <p:grpSp>
        <p:nvGrpSpPr>
          <p:cNvPr id="9517" name="Group 301">
            <a:extLst>
              <a:ext uri="{FF2B5EF4-FFF2-40B4-BE49-F238E27FC236}">
                <a16:creationId xmlns:a16="http://schemas.microsoft.com/office/drawing/2014/main" id="{7C74CA73-2248-4E45-A77F-D6CB89794A55}"/>
              </a:ext>
            </a:extLst>
          </p:cNvPr>
          <p:cNvGrpSpPr>
            <a:grpSpLocks/>
          </p:cNvGrpSpPr>
          <p:nvPr/>
        </p:nvGrpSpPr>
        <p:grpSpPr bwMode="auto">
          <a:xfrm>
            <a:off x="203200" y="0"/>
            <a:ext cx="609600" cy="6705600"/>
            <a:chOff x="96" y="0"/>
            <a:chExt cx="288" cy="4224"/>
          </a:xfrm>
        </p:grpSpPr>
        <p:grpSp>
          <p:nvGrpSpPr>
            <p:cNvPr id="9516" name="Group 300">
              <a:extLst>
                <a:ext uri="{FF2B5EF4-FFF2-40B4-BE49-F238E27FC236}">
                  <a16:creationId xmlns:a16="http://schemas.microsoft.com/office/drawing/2014/main" id="{7AD2C1EE-DC11-40B8-8337-FEEEA972AD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" y="0"/>
              <a:ext cx="288" cy="1584"/>
              <a:chOff x="96" y="0"/>
              <a:chExt cx="288" cy="1584"/>
            </a:xfrm>
          </p:grpSpPr>
          <p:sp>
            <p:nvSpPr>
              <p:cNvPr id="9493" name="Rectangle 277">
                <a:extLst>
                  <a:ext uri="{FF2B5EF4-FFF2-40B4-BE49-F238E27FC236}">
                    <a16:creationId xmlns:a16="http://schemas.microsoft.com/office/drawing/2014/main" id="{9F1149FF-E576-4646-8E15-37BEAF30BB8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96" y="1488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494" name="Rectangle 278">
                <a:extLst>
                  <a:ext uri="{FF2B5EF4-FFF2-40B4-BE49-F238E27FC236}">
                    <a16:creationId xmlns:a16="http://schemas.microsoft.com/office/drawing/2014/main" id="{D5AB217B-C2DF-45E1-B931-515284CAF18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96" y="0"/>
                <a:ext cx="288" cy="148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9515" name="Group 299">
              <a:extLst>
                <a:ext uri="{FF2B5EF4-FFF2-40B4-BE49-F238E27FC236}">
                  <a16:creationId xmlns:a16="http://schemas.microsoft.com/office/drawing/2014/main" id="{7D6E9569-11B2-4F0A-B8B9-D32BDC18A27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" y="2016"/>
              <a:ext cx="288" cy="2208"/>
              <a:chOff x="96" y="2016"/>
              <a:chExt cx="288" cy="2208"/>
            </a:xfrm>
          </p:grpSpPr>
          <p:sp>
            <p:nvSpPr>
              <p:cNvPr id="9507" name="Rectangle 291">
                <a:extLst>
                  <a:ext uri="{FF2B5EF4-FFF2-40B4-BE49-F238E27FC236}">
                    <a16:creationId xmlns:a16="http://schemas.microsoft.com/office/drawing/2014/main" id="{242246ED-85DD-4C5E-9FED-6DE5A13EE2A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96" y="201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9508" name="Rectangle 292">
                <a:extLst>
                  <a:ext uri="{FF2B5EF4-FFF2-40B4-BE49-F238E27FC236}">
                    <a16:creationId xmlns:a16="http://schemas.microsoft.com/office/drawing/2014/main" id="{6602CD47-0143-4DBA-84D7-9D326124D70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ltGray">
              <a:xfrm>
                <a:off x="96" y="2112"/>
                <a:ext cx="288" cy="211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</p:grpSp>
      <p:sp>
        <p:nvSpPr>
          <p:cNvPr id="9509" name="Rectangle 293">
            <a:extLst>
              <a:ext uri="{FF2B5EF4-FFF2-40B4-BE49-F238E27FC236}">
                <a16:creationId xmlns:a16="http://schemas.microsoft.com/office/drawing/2014/main" id="{A72C55E4-644A-4728-BE53-AAF5C9C081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10363200" cy="1143000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s-ES" altLang="es-CR" noProof="0"/>
              <a:t>Haga clic para modificar el estilo de título del patrón</a:t>
            </a:r>
          </a:p>
        </p:txBody>
      </p:sp>
      <p:sp>
        <p:nvSpPr>
          <p:cNvPr id="9510" name="Rectangle 294">
            <a:extLst>
              <a:ext uri="{FF2B5EF4-FFF2-40B4-BE49-F238E27FC236}">
                <a16:creationId xmlns:a16="http://schemas.microsoft.com/office/drawing/2014/main" id="{05EA98C0-04D6-4B0A-9BCC-DCF9A2D2DD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CR" noProof="0"/>
              <a:t>Haga clic para modificar el estilo de subtítulo del patrón</a:t>
            </a:r>
          </a:p>
        </p:txBody>
      </p:sp>
      <p:sp>
        <p:nvSpPr>
          <p:cNvPr id="9511" name="Rectangle 295">
            <a:extLst>
              <a:ext uri="{FF2B5EF4-FFF2-40B4-BE49-F238E27FC236}">
                <a16:creationId xmlns:a16="http://schemas.microsoft.com/office/drawing/2014/main" id="{74AA9CEC-F401-4D8B-B800-8907712F72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rtl="0"/>
            <a:fld id="{FDBB6757-FC6B-4167-B678-63C4280B45C1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9512" name="Rectangle 296">
            <a:extLst>
              <a:ext uri="{FF2B5EF4-FFF2-40B4-BE49-F238E27FC236}">
                <a16:creationId xmlns:a16="http://schemas.microsoft.com/office/drawing/2014/main" id="{40D7A96E-43F5-4E55-8B86-D17395F654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513" name="Rectangle 297">
            <a:extLst>
              <a:ext uri="{FF2B5EF4-FFF2-40B4-BE49-F238E27FC236}">
                <a16:creationId xmlns:a16="http://schemas.microsoft.com/office/drawing/2014/main" id="{39543AA4-CC55-4625-9B08-2098137F4C0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5271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09" grpId="0" autoUpdateAnimBg="0"/>
      <p:bldP spid="9510" grpId="0" build="p" autoUpdateAnimBg="0" advAuto="0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95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7BB52A-FF29-40AE-958B-510B61354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3521BE-DEBE-436A-9216-6857BD91C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D197D-B50F-432C-886C-378148FC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FDBB6757-FC6B-4167-B678-63C4280B45C1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A37D7-B6BA-4882-916E-3EA7199B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AD384D-EB93-41FD-AA13-F71D4F902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285647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85C99-8F7D-43C4-AEFE-013ABD71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407396-B002-4AA2-94D9-345673FE1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15798B-DBC4-4850-9870-C4162625C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4C877994-B49D-4C44-8C46-0D8AC66A74F4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934D4-8296-44C8-9C82-567A956B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2A26E9-1B84-4D02-AAC7-01FDC9CC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11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E11AD-F1D5-4BBE-A118-584765FE2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8958A-8E93-4227-A897-4F524E702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2400" y="1752600"/>
            <a:ext cx="5080000" cy="4114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679758-7DA5-4E0F-8CD4-0146B127D6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600" y="1752600"/>
            <a:ext cx="5080000" cy="411480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6F623A-198C-4B97-A39C-5C8C93D97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5D29D62-DF3D-4A12-B2FF-19D66AC022B6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11E0B8-C219-4978-9509-22FBC561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51A37E-5E1C-488C-9C29-8DC33F111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30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37CB1-1C68-49AE-A259-80894A5E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C5B00-D87B-427C-8510-D2B0B6A8B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D5E5BD-0FEA-4EB3-B60F-1A82F39F3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6C2BC4-6F20-46A7-8E23-0ADA8A5A9E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94BDB-634B-43B7-8932-6B4B9FB53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B1FCE16-5054-47C0-9DB8-7AC0F345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1592C68-8513-4015-B808-8FE316E1535D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6B8C5E-5A43-4E0D-BFBF-A67E47AD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F01F2D-597A-4B50-8ACF-64FC535A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7416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7"/>
          <p:cNvGrpSpPr/>
          <p:nvPr/>
        </p:nvGrpSpPr>
        <p:grpSpPr>
          <a:xfrm>
            <a:off x="-232700" y="-29865"/>
            <a:ext cx="12649552" cy="6924065"/>
            <a:chOff x="-174525" y="-22399"/>
            <a:chExt cx="9487164" cy="5193049"/>
          </a:xfrm>
        </p:grpSpPr>
        <p:sp>
          <p:nvSpPr>
            <p:cNvPr id="180" name="Google Shape;180;p7"/>
            <p:cNvSpPr/>
            <p:nvPr/>
          </p:nvSpPr>
          <p:spPr>
            <a:xfrm>
              <a:off x="-174525" y="-22399"/>
              <a:ext cx="9487164" cy="5188298"/>
            </a:xfrm>
            <a:custGeom>
              <a:avLst/>
              <a:gdLst/>
              <a:ahLst/>
              <a:cxnLst/>
              <a:rect l="l" t="t" r="r" b="b"/>
              <a:pathLst>
                <a:path w="264469" h="144360" extrusionOk="0">
                  <a:moveTo>
                    <a:pt x="125024" y="0"/>
                  </a:moveTo>
                  <a:cubicBezTo>
                    <a:pt x="124865" y="0"/>
                    <a:pt x="124702" y="4"/>
                    <a:pt x="124536" y="11"/>
                  </a:cubicBezTo>
                  <a:lnTo>
                    <a:pt x="4940" y="11"/>
                  </a:lnTo>
                  <a:cubicBezTo>
                    <a:pt x="1569" y="65"/>
                    <a:pt x="0" y="1705"/>
                    <a:pt x="226" y="4914"/>
                  </a:cubicBezTo>
                  <a:lnTo>
                    <a:pt x="226" y="138500"/>
                  </a:lnTo>
                  <a:cubicBezTo>
                    <a:pt x="208" y="142159"/>
                    <a:pt x="1811" y="143993"/>
                    <a:pt x="5034" y="143993"/>
                  </a:cubicBezTo>
                  <a:cubicBezTo>
                    <a:pt x="5185" y="143993"/>
                    <a:pt x="5340" y="143989"/>
                    <a:pt x="5499" y="143981"/>
                  </a:cubicBezTo>
                  <a:cubicBezTo>
                    <a:pt x="23166" y="144233"/>
                    <a:pt x="61538" y="144359"/>
                    <a:pt x="76177" y="144359"/>
                  </a:cubicBezTo>
                  <a:cubicBezTo>
                    <a:pt x="90824" y="144359"/>
                    <a:pt x="107103" y="144233"/>
                    <a:pt x="125041" y="143981"/>
                  </a:cubicBezTo>
                  <a:cubicBezTo>
                    <a:pt x="129025" y="143963"/>
                    <a:pt x="130900" y="142007"/>
                    <a:pt x="130675" y="138122"/>
                  </a:cubicBezTo>
                  <a:lnTo>
                    <a:pt x="130675" y="6393"/>
                  </a:lnTo>
                  <a:cubicBezTo>
                    <a:pt x="130839" y="2139"/>
                    <a:pt x="128956" y="0"/>
                    <a:pt x="125024" y="0"/>
                  </a:cubicBezTo>
                  <a:close/>
                  <a:moveTo>
                    <a:pt x="139427" y="0"/>
                  </a:moveTo>
                  <a:cubicBezTo>
                    <a:pt x="135503" y="0"/>
                    <a:pt x="133611" y="2139"/>
                    <a:pt x="133776" y="6393"/>
                  </a:cubicBezTo>
                  <a:lnTo>
                    <a:pt x="133776" y="138122"/>
                  </a:lnTo>
                  <a:cubicBezTo>
                    <a:pt x="133550" y="142007"/>
                    <a:pt x="135434" y="143963"/>
                    <a:pt x="139409" y="143981"/>
                  </a:cubicBezTo>
                  <a:cubicBezTo>
                    <a:pt x="157347" y="144233"/>
                    <a:pt x="173635" y="144359"/>
                    <a:pt x="188274" y="144359"/>
                  </a:cubicBezTo>
                  <a:cubicBezTo>
                    <a:pt x="202912" y="144359"/>
                    <a:pt x="241294" y="144233"/>
                    <a:pt x="258970" y="143981"/>
                  </a:cubicBezTo>
                  <a:cubicBezTo>
                    <a:pt x="259129" y="143989"/>
                    <a:pt x="259285" y="143993"/>
                    <a:pt x="259437" y="143993"/>
                  </a:cubicBezTo>
                  <a:cubicBezTo>
                    <a:pt x="262675" y="143993"/>
                    <a:pt x="264277" y="142159"/>
                    <a:pt x="264243" y="138500"/>
                  </a:cubicBezTo>
                  <a:lnTo>
                    <a:pt x="264243" y="4914"/>
                  </a:lnTo>
                  <a:cubicBezTo>
                    <a:pt x="264468" y="1705"/>
                    <a:pt x="262900" y="65"/>
                    <a:pt x="259529" y="11"/>
                  </a:cubicBezTo>
                  <a:lnTo>
                    <a:pt x="139914" y="11"/>
                  </a:lnTo>
                  <a:cubicBezTo>
                    <a:pt x="139749" y="4"/>
                    <a:pt x="139586" y="0"/>
                    <a:pt x="1394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cxnSp>
          <p:nvCxnSpPr>
            <p:cNvPr id="181" name="Google Shape;181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82" name="Google Shape;182;p7"/>
            <p:cNvGrpSpPr/>
            <p:nvPr/>
          </p:nvGrpSpPr>
          <p:grpSpPr>
            <a:xfrm>
              <a:off x="263005" y="845117"/>
              <a:ext cx="3790149" cy="3960313"/>
              <a:chOff x="263005" y="845117"/>
              <a:chExt cx="3790149" cy="3960313"/>
            </a:xfrm>
          </p:grpSpPr>
          <p:sp>
            <p:nvSpPr>
              <p:cNvPr id="183" name="Google Shape;183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98" name="Google Shape;198;p7"/>
            <p:cNvGrpSpPr/>
            <p:nvPr/>
          </p:nvGrpSpPr>
          <p:grpSpPr>
            <a:xfrm>
              <a:off x="5055305" y="845117"/>
              <a:ext cx="3790149" cy="3960313"/>
              <a:chOff x="263005" y="845117"/>
              <a:chExt cx="3790149" cy="3960313"/>
            </a:xfrm>
          </p:grpSpPr>
          <p:sp>
            <p:nvSpPr>
              <p:cNvPr id="199" name="Google Shape;199;p7"/>
              <p:cNvSpPr/>
              <p:nvPr/>
            </p:nvSpPr>
            <p:spPr>
              <a:xfrm>
                <a:off x="263005" y="3941386"/>
                <a:ext cx="3790149" cy="1956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1" extrusionOk="0">
                    <a:moveTo>
                      <a:pt x="271" y="0"/>
                    </a:moveTo>
                    <a:cubicBezTo>
                      <a:pt x="118" y="9"/>
                      <a:pt x="1" y="127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51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1"/>
                    </a:cubicBezTo>
                    <a:cubicBezTo>
                      <a:pt x="109619" y="127"/>
                      <a:pt x="109502" y="0"/>
                      <a:pt x="109349" y="0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9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263005" y="422309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263005" y="4504476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5"/>
                      <a:pt x="118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263005" y="3378615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17"/>
                      <a:pt x="1" y="270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0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63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263005" y="3660001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263005" y="309719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0"/>
                    </a:moveTo>
                    <a:cubicBezTo>
                      <a:pt x="109359" y="0"/>
                      <a:pt x="109354" y="0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2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5"/>
                      <a:pt x="109619" y="262"/>
                    </a:cubicBezTo>
                    <a:cubicBezTo>
                      <a:pt x="109619" y="123"/>
                      <a:pt x="109510" y="0"/>
                      <a:pt x="109364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63005" y="225268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109364" y="1"/>
                    </a:moveTo>
                    <a:cubicBezTo>
                      <a:pt x="109359" y="1"/>
                      <a:pt x="109354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ubicBezTo>
                      <a:pt x="118" y="1"/>
                      <a:pt x="1" y="118"/>
                      <a:pt x="1" y="272"/>
                    </a:cubicBezTo>
                    <a:cubicBezTo>
                      <a:pt x="1" y="416"/>
                      <a:pt x="118" y="542"/>
                      <a:pt x="271" y="542"/>
                    </a:cubicBezTo>
                    <a:lnTo>
                      <a:pt x="13909" y="488"/>
                    </a:lnTo>
                    <a:lnTo>
                      <a:pt x="27538" y="470"/>
                    </a:lnTo>
                    <a:lnTo>
                      <a:pt x="54814" y="443"/>
                    </a:lnTo>
                    <a:lnTo>
                      <a:pt x="82082" y="470"/>
                    </a:lnTo>
                    <a:lnTo>
                      <a:pt x="95720" y="488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16"/>
                      <a:pt x="109619" y="272"/>
                    </a:cubicBezTo>
                    <a:cubicBezTo>
                      <a:pt x="109619" y="124"/>
                      <a:pt x="109510" y="1"/>
                      <a:pt x="109364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263005" y="2534104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18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100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263005" y="1970978"/>
                <a:ext cx="3790149" cy="19285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3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2"/>
                      <a:pt x="271" y="542"/>
                    </a:cubicBezTo>
                    <a:lnTo>
                      <a:pt x="13909" y="497"/>
                    </a:lnTo>
                    <a:lnTo>
                      <a:pt x="27538" y="479"/>
                    </a:lnTo>
                    <a:lnTo>
                      <a:pt x="54814" y="443"/>
                    </a:lnTo>
                    <a:lnTo>
                      <a:pt x="82082" y="479"/>
                    </a:lnTo>
                    <a:lnTo>
                      <a:pt x="95720" y="497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5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263005" y="1408208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18"/>
                      <a:pt x="1" y="271"/>
                    </a:cubicBezTo>
                    <a:cubicBezTo>
                      <a:pt x="1" y="415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69"/>
                    </a:lnTo>
                    <a:lnTo>
                      <a:pt x="95720" y="487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15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64"/>
                    </a:lnTo>
                    <a:lnTo>
                      <a:pt x="13909" y="46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263005" y="845117"/>
                <a:ext cx="3790149" cy="19214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1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17"/>
                      <a:pt x="109502" y="0"/>
                      <a:pt x="109349" y="0"/>
                    </a:cubicBezTo>
                    <a:lnTo>
                      <a:pt x="95720" y="45"/>
                    </a:lnTo>
                    <a:lnTo>
                      <a:pt x="82082" y="63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263005" y="112650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71"/>
                    </a:cubicBezTo>
                    <a:cubicBezTo>
                      <a:pt x="1" y="419"/>
                      <a:pt x="110" y="542"/>
                      <a:pt x="256" y="542"/>
                    </a:cubicBezTo>
                    <a:cubicBezTo>
                      <a:pt x="261" y="542"/>
                      <a:pt x="266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99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263005" y="1689593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2"/>
                      <a:pt x="271" y="542"/>
                    </a:cubicBezTo>
                    <a:lnTo>
                      <a:pt x="13909" y="487"/>
                    </a:lnTo>
                    <a:lnTo>
                      <a:pt x="27538" y="469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2"/>
                    </a:lnTo>
                    <a:lnTo>
                      <a:pt x="109358" y="542"/>
                    </a:lnTo>
                    <a:cubicBezTo>
                      <a:pt x="109502" y="542"/>
                      <a:pt x="109628" y="424"/>
                      <a:pt x="109619" y="271"/>
                    </a:cubicBezTo>
                    <a:cubicBezTo>
                      <a:pt x="109619" y="118"/>
                      <a:pt x="109502" y="1"/>
                      <a:pt x="109349" y="1"/>
                    </a:cubicBezTo>
                    <a:lnTo>
                      <a:pt x="95720" y="46"/>
                    </a:lnTo>
                    <a:lnTo>
                      <a:pt x="82082" y="64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263005" y="2815489"/>
                <a:ext cx="3790149" cy="19249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42" extrusionOk="0">
                    <a:moveTo>
                      <a:pt x="271" y="1"/>
                    </a:moveTo>
                    <a:cubicBezTo>
                      <a:pt x="118" y="1"/>
                      <a:pt x="1" y="127"/>
                      <a:pt x="1" y="271"/>
                    </a:cubicBezTo>
                    <a:cubicBezTo>
                      <a:pt x="1" y="424"/>
                      <a:pt x="118" y="541"/>
                      <a:pt x="271" y="541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41"/>
                    </a:lnTo>
                    <a:lnTo>
                      <a:pt x="109358" y="541"/>
                    </a:lnTo>
                    <a:cubicBezTo>
                      <a:pt x="109502" y="541"/>
                      <a:pt x="109628" y="424"/>
                      <a:pt x="109619" y="271"/>
                    </a:cubicBezTo>
                    <a:cubicBezTo>
                      <a:pt x="109619" y="127"/>
                      <a:pt x="109502" y="1"/>
                      <a:pt x="109349" y="1"/>
                    </a:cubicBezTo>
                    <a:lnTo>
                      <a:pt x="95720" y="55"/>
                    </a:lnTo>
                    <a:lnTo>
                      <a:pt x="82082" y="73"/>
                    </a:lnTo>
                    <a:lnTo>
                      <a:pt x="54814" y="100"/>
                    </a:lnTo>
                    <a:lnTo>
                      <a:pt x="27538" y="73"/>
                    </a:lnTo>
                    <a:lnTo>
                      <a:pt x="13909" y="55"/>
                    </a:ln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263005" y="4785897"/>
                <a:ext cx="3790149" cy="19533"/>
              </a:xfrm>
              <a:custGeom>
                <a:avLst/>
                <a:gdLst/>
                <a:ahLst/>
                <a:cxnLst/>
                <a:rect l="l" t="t" r="r" b="b"/>
                <a:pathLst>
                  <a:path w="109629" h="550" extrusionOk="0">
                    <a:moveTo>
                      <a:pt x="271" y="0"/>
                    </a:moveTo>
                    <a:cubicBezTo>
                      <a:pt x="118" y="0"/>
                      <a:pt x="1" y="126"/>
                      <a:pt x="1" y="280"/>
                    </a:cubicBezTo>
                    <a:cubicBezTo>
                      <a:pt x="1" y="424"/>
                      <a:pt x="118" y="550"/>
                      <a:pt x="271" y="550"/>
                    </a:cubicBezTo>
                    <a:lnTo>
                      <a:pt x="13909" y="496"/>
                    </a:lnTo>
                    <a:lnTo>
                      <a:pt x="27538" y="478"/>
                    </a:lnTo>
                    <a:lnTo>
                      <a:pt x="54814" y="442"/>
                    </a:lnTo>
                    <a:lnTo>
                      <a:pt x="82082" y="478"/>
                    </a:lnTo>
                    <a:lnTo>
                      <a:pt x="95720" y="496"/>
                    </a:lnTo>
                    <a:lnTo>
                      <a:pt x="109349" y="550"/>
                    </a:lnTo>
                    <a:lnTo>
                      <a:pt x="109358" y="550"/>
                    </a:lnTo>
                    <a:cubicBezTo>
                      <a:pt x="109502" y="550"/>
                      <a:pt x="109628" y="424"/>
                      <a:pt x="109619" y="270"/>
                    </a:cubicBezTo>
                    <a:cubicBezTo>
                      <a:pt x="109619" y="126"/>
                      <a:pt x="109502" y="0"/>
                      <a:pt x="109349" y="0"/>
                    </a:cubicBezTo>
                    <a:lnTo>
                      <a:pt x="95720" y="54"/>
                    </a:lnTo>
                    <a:lnTo>
                      <a:pt x="82082" y="72"/>
                    </a:lnTo>
                    <a:lnTo>
                      <a:pt x="54814" y="108"/>
                    </a:lnTo>
                    <a:lnTo>
                      <a:pt x="27538" y="72"/>
                    </a:lnTo>
                    <a:lnTo>
                      <a:pt x="13909" y="54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cxnSp>
          <p:nvCxnSpPr>
            <p:cNvPr id="214" name="Google Shape;214;p7"/>
            <p:cNvCxnSpPr/>
            <p:nvPr/>
          </p:nvCxnSpPr>
          <p:spPr>
            <a:xfrm>
              <a:off x="4625700" y="540000"/>
              <a:ext cx="46791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7"/>
            <p:cNvCxnSpPr/>
            <p:nvPr/>
          </p:nvCxnSpPr>
          <p:spPr>
            <a:xfrm>
              <a:off x="40493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7"/>
            <p:cNvCxnSpPr/>
            <p:nvPr/>
          </p:nvCxnSpPr>
          <p:spPr>
            <a:xfrm>
              <a:off x="4112975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7"/>
            <p:cNvCxnSpPr/>
            <p:nvPr/>
          </p:nvCxnSpPr>
          <p:spPr>
            <a:xfrm>
              <a:off x="49917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7"/>
            <p:cNvCxnSpPr/>
            <p:nvPr/>
          </p:nvCxnSpPr>
          <p:spPr>
            <a:xfrm>
              <a:off x="5055300" y="545250"/>
              <a:ext cx="0" cy="462540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7"/>
            <p:cNvCxnSpPr/>
            <p:nvPr/>
          </p:nvCxnSpPr>
          <p:spPr>
            <a:xfrm>
              <a:off x="-166800" y="540000"/>
              <a:ext cx="4681500" cy="0"/>
            </a:xfrm>
            <a:prstGeom prst="straightConnector1">
              <a:avLst/>
            </a:prstGeom>
            <a:noFill/>
            <a:ln w="9525" cap="flat" cmpd="sng">
              <a:solidFill>
                <a:srgbClr val="6D9EEB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0" name="Google Shape;220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4116400" cy="19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subTitle" idx="1"/>
          </p:nvPr>
        </p:nvSpPr>
        <p:spPr>
          <a:xfrm>
            <a:off x="7605197" y="1156267"/>
            <a:ext cx="138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subTitle" idx="2"/>
          </p:nvPr>
        </p:nvSpPr>
        <p:spPr>
          <a:xfrm>
            <a:off x="7605197" y="3808733"/>
            <a:ext cx="138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subTitle" idx="3"/>
          </p:nvPr>
        </p:nvSpPr>
        <p:spPr>
          <a:xfrm>
            <a:off x="1209200" y="3808733"/>
            <a:ext cx="13888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4" name="Google Shape;224;p7"/>
          <p:cNvSpPr txBox="1">
            <a:spLocks noGrp="1"/>
          </p:cNvSpPr>
          <p:nvPr>
            <p:ph type="subTitle" idx="4"/>
          </p:nvPr>
        </p:nvSpPr>
        <p:spPr>
          <a:xfrm>
            <a:off x="1209200" y="4351133"/>
            <a:ext cx="3341600" cy="1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5" name="Google Shape;225;p7"/>
          <p:cNvSpPr txBox="1">
            <a:spLocks noGrp="1"/>
          </p:cNvSpPr>
          <p:nvPr>
            <p:ph type="subTitle" idx="5"/>
          </p:nvPr>
        </p:nvSpPr>
        <p:spPr>
          <a:xfrm>
            <a:off x="7605200" y="4351133"/>
            <a:ext cx="3341600" cy="1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226" name="Google Shape;226;p7"/>
          <p:cNvSpPr txBox="1">
            <a:spLocks noGrp="1"/>
          </p:cNvSpPr>
          <p:nvPr>
            <p:ph type="subTitle" idx="6"/>
          </p:nvPr>
        </p:nvSpPr>
        <p:spPr>
          <a:xfrm>
            <a:off x="7605200" y="1719733"/>
            <a:ext cx="3341600" cy="1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2756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CD7446-721A-4ADA-926C-E0C290F7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7719EEA-D4AF-40B7-93D7-1EED2C4F6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CE1F7D71-08B8-4AE7-8B3F-7FCAAFEDF597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CD3AA7-8F46-45EF-BA9B-2E8C1743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9AC6E7B-7979-41BB-B866-2BE08F60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25BA54BD-C84D-46CE-8B72-31BFB26ABA43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3907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2EB4301-BD5B-4CAE-9792-BE971C4B8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C7F3E73C-1883-4B73-9948-D58B008AD99C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2BC341A-F502-4FDA-856A-270091C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9F2281-7EDD-4A1E-94EE-CC288291A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172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01CCBC-627F-49CF-B730-2DE21C918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6B309-5920-4C86-AE4E-7C4E88BA8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4DB6074-CD06-436D-8C06-125041210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3121DD-146A-4B0E-A47A-FB5C4443C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87808D56-6839-46C7-8BE8-D2C18D762F75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16B97F-3C0F-41E3-B7C7-6A5E3B1D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1DA0EB-8794-4D86-A6EC-5898CE1C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ctr" rtl="0"/>
            <a:fld id="{817179DE-9BF3-494C-804F-0C7C90AC8700}" type="slidenum">
              <a:rPr lang="es-ES" noProof="0" smtClean="0"/>
              <a:pPr algn="ctr"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4837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5D046-95EB-4373-A53D-8895ED17D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CE6661-DFE2-4F69-9760-2004A8EDD2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FF1275-2EE7-44E5-8278-FA6B01A3C3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789B01-FD0D-4BB7-84B2-4DC30D14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FDBB6757-FC6B-4167-B678-63C4280B45C1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E42344-C8B2-4497-9ED9-FDCCE54B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4997BC-5438-4FB9-B156-34DA953B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7494533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A03D8-F261-4EBA-B2DF-5B769C61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26A2EA-554E-42C5-A8C0-B73EDEC0A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A9DB92-B96F-4AC9-873C-876EB0F44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EB6467D1-102A-4869-B308-01963076E426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C701A-D538-40CB-AF9E-84A99B25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638CF0-21AB-4E49-8075-CCFEC0CF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438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81253BD-A336-4560-A0C5-F4FE68218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4800" y="304800"/>
            <a:ext cx="2590800" cy="5562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ADA4DF-5B78-4543-8A4D-BD5CEBA7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2400" y="304800"/>
            <a:ext cx="7569200" cy="55626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259875-4C84-441D-9D23-9404E4BA9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11106B2-BAB9-42B6-84C7-8C1DBD98FF46}" type="datetime1">
              <a:rPr lang="es-ES" noProof="0" smtClean="0"/>
              <a:t>09/10/2020</a:t>
            </a:fld>
            <a:endParaRPr lang="es-ES" noProof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08F313-E0CD-423F-9760-B74D0D8A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E96D5B-E896-4274-9FE1-798B9CB5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rtl="0"/>
            <a:fld id="{B67B645E-C5E5-4727-B977-D372A0AA71D9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5803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8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229" name="Google Shape;229;p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8"/>
          <p:cNvSpPr txBox="1">
            <a:spLocks noGrp="1"/>
          </p:cNvSpPr>
          <p:nvPr>
            <p:ph type="title"/>
          </p:nvPr>
        </p:nvSpPr>
        <p:spPr>
          <a:xfrm>
            <a:off x="7085700" y="1309333"/>
            <a:ext cx="4146000" cy="1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subTitle" idx="1"/>
          </p:nvPr>
        </p:nvSpPr>
        <p:spPr>
          <a:xfrm>
            <a:off x="8321500" y="3522767"/>
            <a:ext cx="2910400" cy="19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372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lt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4297600" y="2094600"/>
            <a:ext cx="3596800" cy="266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1350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10"/>
          <p:cNvGrpSpPr/>
          <p:nvPr/>
        </p:nvGrpSpPr>
        <p:grpSpPr>
          <a:xfrm>
            <a:off x="-2267" y="439"/>
            <a:ext cx="12196533" cy="6857124"/>
            <a:chOff x="238125" y="854700"/>
            <a:chExt cx="7142500" cy="4015650"/>
          </a:xfrm>
        </p:grpSpPr>
        <p:sp>
          <p:nvSpPr>
            <p:cNvPr id="257" name="Google Shape;257;p10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0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0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0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0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0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0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276" name="Google Shape;276;p10"/>
          <p:cNvCxnSpPr/>
          <p:nvPr/>
        </p:nvCxnSpPr>
        <p:spPr>
          <a:xfrm>
            <a:off x="-83400" y="720000"/>
            <a:ext cx="123588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7" name="Google Shape;277;p10"/>
          <p:cNvSpPr/>
          <p:nvPr/>
        </p:nvSpPr>
        <p:spPr>
          <a:xfrm>
            <a:off x="-19400" y="6681100"/>
            <a:ext cx="12213600" cy="2084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1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7151200" cy="7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644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82800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6011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785" name="Google Shape;785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517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22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31089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3" name="Group 329">
            <a:extLst>
              <a:ext uri="{FF2B5EF4-FFF2-40B4-BE49-F238E27FC236}">
                <a16:creationId xmlns:a16="http://schemas.microsoft.com/office/drawing/2014/main" id="{6069F62C-71DF-4B0A-BCBD-B54FE952E306}"/>
              </a:ext>
            </a:extLst>
          </p:cNvPr>
          <p:cNvGrpSpPr>
            <a:grpSpLocks/>
          </p:cNvGrpSpPr>
          <p:nvPr/>
        </p:nvGrpSpPr>
        <p:grpSpPr bwMode="auto">
          <a:xfrm>
            <a:off x="201085" y="0"/>
            <a:ext cx="11787716" cy="6858000"/>
            <a:chOff x="95" y="0"/>
            <a:chExt cx="5569" cy="4320"/>
          </a:xfrm>
        </p:grpSpPr>
        <p:grpSp>
          <p:nvGrpSpPr>
            <p:cNvPr id="1032" name="Group 8">
              <a:extLst>
                <a:ext uri="{FF2B5EF4-FFF2-40B4-BE49-F238E27FC236}">
                  <a16:creationId xmlns:a16="http://schemas.microsoft.com/office/drawing/2014/main" id="{7DE995F2-F1B4-4F5A-959B-A0C47E70D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" y="48"/>
              <a:ext cx="5544" cy="4272"/>
              <a:chOff x="96" y="48"/>
              <a:chExt cx="5544" cy="4272"/>
            </a:xfrm>
          </p:grpSpPr>
          <p:grpSp>
            <p:nvGrpSpPr>
              <p:cNvPr id="1033" name="Group 9">
                <a:extLst>
                  <a:ext uri="{FF2B5EF4-FFF2-40B4-BE49-F238E27FC236}">
                    <a16:creationId xmlns:a16="http://schemas.microsoft.com/office/drawing/2014/main" id="{58F0E3BE-DBB6-4182-B681-53F76AD0DE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44"/>
                <a:ext cx="2664" cy="1440"/>
                <a:chOff x="864" y="144"/>
                <a:chExt cx="2664" cy="1440"/>
              </a:xfrm>
            </p:grpSpPr>
            <p:grpSp>
              <p:nvGrpSpPr>
                <p:cNvPr id="1034" name="Group 10">
                  <a:extLst>
                    <a:ext uri="{FF2B5EF4-FFF2-40B4-BE49-F238E27FC236}">
                      <a16:creationId xmlns:a16="http://schemas.microsoft.com/office/drawing/2014/main" id="{609B6803-8C7E-4C14-800A-6F4F9EE5F9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35" name="Rectangle 11">
                    <a:extLst>
                      <a:ext uri="{FF2B5EF4-FFF2-40B4-BE49-F238E27FC236}">
                        <a16:creationId xmlns:a16="http://schemas.microsoft.com/office/drawing/2014/main" id="{0342F908-179A-473E-A74A-67ECC3EBB7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36" name="Rectangle 12">
                    <a:extLst>
                      <a:ext uri="{FF2B5EF4-FFF2-40B4-BE49-F238E27FC236}">
                        <a16:creationId xmlns:a16="http://schemas.microsoft.com/office/drawing/2014/main" id="{EE0EAAF1-8AF1-4111-8E9D-C4DA316B92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37" name="Rectangle 13">
                    <a:extLst>
                      <a:ext uri="{FF2B5EF4-FFF2-40B4-BE49-F238E27FC236}">
                        <a16:creationId xmlns:a16="http://schemas.microsoft.com/office/drawing/2014/main" id="{671960BA-EE1E-4C17-A49F-A63C6AA68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38" name="Rectangle 14">
                    <a:extLst>
                      <a:ext uri="{FF2B5EF4-FFF2-40B4-BE49-F238E27FC236}">
                        <a16:creationId xmlns:a16="http://schemas.microsoft.com/office/drawing/2014/main" id="{F23EE11F-B878-4D1B-9B03-C2078A4FAD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39" name="Rectangle 15">
                    <a:extLst>
                      <a:ext uri="{FF2B5EF4-FFF2-40B4-BE49-F238E27FC236}">
                        <a16:creationId xmlns:a16="http://schemas.microsoft.com/office/drawing/2014/main" id="{26553C29-CFB4-4AFB-B805-DF4D43BF95E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0" name="Rectangle 16">
                    <a:extLst>
                      <a:ext uri="{FF2B5EF4-FFF2-40B4-BE49-F238E27FC236}">
                        <a16:creationId xmlns:a16="http://schemas.microsoft.com/office/drawing/2014/main" id="{6B4975B4-DB7C-4230-ADA4-EA46BC05C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1" name="Rectangle 17">
                    <a:extLst>
                      <a:ext uri="{FF2B5EF4-FFF2-40B4-BE49-F238E27FC236}">
                        <a16:creationId xmlns:a16="http://schemas.microsoft.com/office/drawing/2014/main" id="{E6BC4703-1813-4CED-9591-A9C78F787C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2" name="Rectangle 18">
                    <a:extLst>
                      <a:ext uri="{FF2B5EF4-FFF2-40B4-BE49-F238E27FC236}">
                        <a16:creationId xmlns:a16="http://schemas.microsoft.com/office/drawing/2014/main" id="{A5038D29-A067-4B36-8623-4AC48EC4EA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043" name="Group 19">
                  <a:extLst>
                    <a:ext uri="{FF2B5EF4-FFF2-40B4-BE49-F238E27FC236}">
                      <a16:creationId xmlns:a16="http://schemas.microsoft.com/office/drawing/2014/main" id="{E79661F7-3DDA-4942-AD5F-B5E6BDC2B0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044" name="Rectangle 20">
                    <a:extLst>
                      <a:ext uri="{FF2B5EF4-FFF2-40B4-BE49-F238E27FC236}">
                        <a16:creationId xmlns:a16="http://schemas.microsoft.com/office/drawing/2014/main" id="{870484A3-4812-4A7D-8C7D-9EDFC22798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5" name="Rectangle 21">
                    <a:extLst>
                      <a:ext uri="{FF2B5EF4-FFF2-40B4-BE49-F238E27FC236}">
                        <a16:creationId xmlns:a16="http://schemas.microsoft.com/office/drawing/2014/main" id="{0868642E-DCAF-4E81-BCE8-58633AF49D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6" name="Rectangle 22">
                    <a:extLst>
                      <a:ext uri="{FF2B5EF4-FFF2-40B4-BE49-F238E27FC236}">
                        <a16:creationId xmlns:a16="http://schemas.microsoft.com/office/drawing/2014/main" id="{C1385E5A-4FA0-4707-8EBE-45F1913B86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7" name="Rectangle 23">
                    <a:extLst>
                      <a:ext uri="{FF2B5EF4-FFF2-40B4-BE49-F238E27FC236}">
                        <a16:creationId xmlns:a16="http://schemas.microsoft.com/office/drawing/2014/main" id="{C6E4EEDB-C179-4F8E-B2C9-395BE5B56A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8" name="Rectangle 24">
                    <a:extLst>
                      <a:ext uri="{FF2B5EF4-FFF2-40B4-BE49-F238E27FC236}">
                        <a16:creationId xmlns:a16="http://schemas.microsoft.com/office/drawing/2014/main" id="{017D524F-0D99-4C05-AFD4-3CBEA17593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49" name="Rectangle 25">
                    <a:extLst>
                      <a:ext uri="{FF2B5EF4-FFF2-40B4-BE49-F238E27FC236}">
                        <a16:creationId xmlns:a16="http://schemas.microsoft.com/office/drawing/2014/main" id="{7DCE429B-113A-4676-AEC8-32A4C2583F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0" name="Rectangle 26">
                    <a:extLst>
                      <a:ext uri="{FF2B5EF4-FFF2-40B4-BE49-F238E27FC236}">
                        <a16:creationId xmlns:a16="http://schemas.microsoft.com/office/drawing/2014/main" id="{EBF737FD-9916-4368-B80F-92079060B1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1" name="Rectangle 27">
                    <a:extLst>
                      <a:ext uri="{FF2B5EF4-FFF2-40B4-BE49-F238E27FC236}">
                        <a16:creationId xmlns:a16="http://schemas.microsoft.com/office/drawing/2014/main" id="{0D501375-2502-49F6-9531-4265BBBE99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052" name="Group 28">
                  <a:extLst>
                    <a:ext uri="{FF2B5EF4-FFF2-40B4-BE49-F238E27FC236}">
                      <a16:creationId xmlns:a16="http://schemas.microsoft.com/office/drawing/2014/main" id="{12BFFD3D-E111-48B4-8E78-A04E84A3B6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053" name="Rectangle 29">
                    <a:extLst>
                      <a:ext uri="{FF2B5EF4-FFF2-40B4-BE49-F238E27FC236}">
                        <a16:creationId xmlns:a16="http://schemas.microsoft.com/office/drawing/2014/main" id="{4BDD7481-08A3-4151-875B-8C4FD83460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4" name="Rectangle 30">
                    <a:extLst>
                      <a:ext uri="{FF2B5EF4-FFF2-40B4-BE49-F238E27FC236}">
                        <a16:creationId xmlns:a16="http://schemas.microsoft.com/office/drawing/2014/main" id="{7775E276-59B0-496F-99CE-7A4106F4779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5" name="Rectangle 31">
                    <a:extLst>
                      <a:ext uri="{FF2B5EF4-FFF2-40B4-BE49-F238E27FC236}">
                        <a16:creationId xmlns:a16="http://schemas.microsoft.com/office/drawing/2014/main" id="{423317D7-9C48-4174-992F-67038F6C47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6" name="Rectangle 32">
                    <a:extLst>
                      <a:ext uri="{FF2B5EF4-FFF2-40B4-BE49-F238E27FC236}">
                        <a16:creationId xmlns:a16="http://schemas.microsoft.com/office/drawing/2014/main" id="{77528C8A-D677-42F8-AD8C-64FB929164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7" name="Rectangle 33">
                    <a:extLst>
                      <a:ext uri="{FF2B5EF4-FFF2-40B4-BE49-F238E27FC236}">
                        <a16:creationId xmlns:a16="http://schemas.microsoft.com/office/drawing/2014/main" id="{287B0111-5FB3-45C4-8D7F-1A9D87E5BA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8" name="Rectangle 34">
                    <a:extLst>
                      <a:ext uri="{FF2B5EF4-FFF2-40B4-BE49-F238E27FC236}">
                        <a16:creationId xmlns:a16="http://schemas.microsoft.com/office/drawing/2014/main" id="{1D9E34EB-FCD6-4BB3-93AD-50CCB746F4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59" name="Rectangle 35">
                    <a:extLst>
                      <a:ext uri="{FF2B5EF4-FFF2-40B4-BE49-F238E27FC236}">
                        <a16:creationId xmlns:a16="http://schemas.microsoft.com/office/drawing/2014/main" id="{4133A2EA-89EB-4C9C-A6B4-D5F503E741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0" name="Rectangle 36">
                    <a:extLst>
                      <a:ext uri="{FF2B5EF4-FFF2-40B4-BE49-F238E27FC236}">
                        <a16:creationId xmlns:a16="http://schemas.microsoft.com/office/drawing/2014/main" id="{851A959D-C924-431B-AB9A-89D4E497DD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061" name="Group 37">
                  <a:extLst>
                    <a:ext uri="{FF2B5EF4-FFF2-40B4-BE49-F238E27FC236}">
                      <a16:creationId xmlns:a16="http://schemas.microsoft.com/office/drawing/2014/main" id="{B9D39E4C-FF1E-40F0-9F58-489AFF1235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062" name="Rectangle 38">
                    <a:extLst>
                      <a:ext uri="{FF2B5EF4-FFF2-40B4-BE49-F238E27FC236}">
                        <a16:creationId xmlns:a16="http://schemas.microsoft.com/office/drawing/2014/main" id="{4574EF7D-313E-4A45-8184-70EC12D859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3" name="Rectangle 39">
                    <a:extLst>
                      <a:ext uri="{FF2B5EF4-FFF2-40B4-BE49-F238E27FC236}">
                        <a16:creationId xmlns:a16="http://schemas.microsoft.com/office/drawing/2014/main" id="{32E2C58D-F75D-4DD5-96A0-AAA737DDBC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4" name="Rectangle 40">
                    <a:extLst>
                      <a:ext uri="{FF2B5EF4-FFF2-40B4-BE49-F238E27FC236}">
                        <a16:creationId xmlns:a16="http://schemas.microsoft.com/office/drawing/2014/main" id="{53346DA8-A0C4-4B31-9FCD-968C7BD2F3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5" name="Rectangle 41">
                    <a:extLst>
                      <a:ext uri="{FF2B5EF4-FFF2-40B4-BE49-F238E27FC236}">
                        <a16:creationId xmlns:a16="http://schemas.microsoft.com/office/drawing/2014/main" id="{55354392-686F-4AC0-BE13-6196D90C4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6" name="Rectangle 42">
                    <a:extLst>
                      <a:ext uri="{FF2B5EF4-FFF2-40B4-BE49-F238E27FC236}">
                        <a16:creationId xmlns:a16="http://schemas.microsoft.com/office/drawing/2014/main" id="{02B1EBAC-92E4-40A0-9492-D6E03598E0B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7" name="Rectangle 43">
                    <a:extLst>
                      <a:ext uri="{FF2B5EF4-FFF2-40B4-BE49-F238E27FC236}">
                        <a16:creationId xmlns:a16="http://schemas.microsoft.com/office/drawing/2014/main" id="{F99F4980-6AE3-4374-ADEF-26389D71CB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8" name="Rectangle 44">
                    <a:extLst>
                      <a:ext uri="{FF2B5EF4-FFF2-40B4-BE49-F238E27FC236}">
                        <a16:creationId xmlns:a16="http://schemas.microsoft.com/office/drawing/2014/main" id="{CC89370F-2E81-4A5D-98C4-742263DE4C8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69" name="Rectangle 45">
                    <a:extLst>
                      <a:ext uri="{FF2B5EF4-FFF2-40B4-BE49-F238E27FC236}">
                        <a16:creationId xmlns:a16="http://schemas.microsoft.com/office/drawing/2014/main" id="{29157317-219D-4409-BDB9-8C8D64B772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070" name="Group 46">
                  <a:extLst>
                    <a:ext uri="{FF2B5EF4-FFF2-40B4-BE49-F238E27FC236}">
                      <a16:creationId xmlns:a16="http://schemas.microsoft.com/office/drawing/2014/main" id="{AF4FFA8D-EFA0-460C-9CC0-A535F97F0C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071" name="Rectangle 47">
                    <a:extLst>
                      <a:ext uri="{FF2B5EF4-FFF2-40B4-BE49-F238E27FC236}">
                        <a16:creationId xmlns:a16="http://schemas.microsoft.com/office/drawing/2014/main" id="{2DE84A58-E358-413D-A37F-B18A377616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2" name="Rectangle 48">
                    <a:extLst>
                      <a:ext uri="{FF2B5EF4-FFF2-40B4-BE49-F238E27FC236}">
                        <a16:creationId xmlns:a16="http://schemas.microsoft.com/office/drawing/2014/main" id="{D7D37AB0-3083-43C3-8ED5-475E03E2AF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3" name="Rectangle 49">
                    <a:extLst>
                      <a:ext uri="{FF2B5EF4-FFF2-40B4-BE49-F238E27FC236}">
                        <a16:creationId xmlns:a16="http://schemas.microsoft.com/office/drawing/2014/main" id="{722C9CBA-43D1-43EF-AFB9-86CEAF6082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4" name="Rectangle 50">
                    <a:extLst>
                      <a:ext uri="{FF2B5EF4-FFF2-40B4-BE49-F238E27FC236}">
                        <a16:creationId xmlns:a16="http://schemas.microsoft.com/office/drawing/2014/main" id="{AB038475-8A63-46C1-80D4-1595A61FBF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5" name="Rectangle 51">
                    <a:extLst>
                      <a:ext uri="{FF2B5EF4-FFF2-40B4-BE49-F238E27FC236}">
                        <a16:creationId xmlns:a16="http://schemas.microsoft.com/office/drawing/2014/main" id="{72061F0D-9FD5-4C6A-A6B3-97A309423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6" name="Rectangle 52">
                    <a:extLst>
                      <a:ext uri="{FF2B5EF4-FFF2-40B4-BE49-F238E27FC236}">
                        <a16:creationId xmlns:a16="http://schemas.microsoft.com/office/drawing/2014/main" id="{9E52CF04-0337-42FB-9204-5E3F4C4CB38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7" name="Rectangle 53">
                    <a:extLst>
                      <a:ext uri="{FF2B5EF4-FFF2-40B4-BE49-F238E27FC236}">
                        <a16:creationId xmlns:a16="http://schemas.microsoft.com/office/drawing/2014/main" id="{2FD65633-BAE1-4E4B-9F14-9341E9B9CA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78" name="Rectangle 54">
                    <a:extLst>
                      <a:ext uri="{FF2B5EF4-FFF2-40B4-BE49-F238E27FC236}">
                        <a16:creationId xmlns:a16="http://schemas.microsoft.com/office/drawing/2014/main" id="{84934C96-763F-4541-823B-8CA2847009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079" name="Group 55">
                  <a:extLst>
                    <a:ext uri="{FF2B5EF4-FFF2-40B4-BE49-F238E27FC236}">
                      <a16:creationId xmlns:a16="http://schemas.microsoft.com/office/drawing/2014/main" id="{CF2756FF-2CB3-4C5F-AC5B-90E37C4E17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080" name="Rectangle 56">
                    <a:extLst>
                      <a:ext uri="{FF2B5EF4-FFF2-40B4-BE49-F238E27FC236}">
                        <a16:creationId xmlns:a16="http://schemas.microsoft.com/office/drawing/2014/main" id="{C1969158-4350-44BE-90E7-F5E6AF114E3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1" name="Rectangle 57">
                    <a:extLst>
                      <a:ext uri="{FF2B5EF4-FFF2-40B4-BE49-F238E27FC236}">
                        <a16:creationId xmlns:a16="http://schemas.microsoft.com/office/drawing/2014/main" id="{1352BB3D-C9EE-4798-8A54-1A6BFB792D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2" name="Rectangle 58">
                    <a:extLst>
                      <a:ext uri="{FF2B5EF4-FFF2-40B4-BE49-F238E27FC236}">
                        <a16:creationId xmlns:a16="http://schemas.microsoft.com/office/drawing/2014/main" id="{40EF8C4C-0B86-4096-AC7F-A853B00CBB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3" name="Rectangle 59">
                    <a:extLst>
                      <a:ext uri="{FF2B5EF4-FFF2-40B4-BE49-F238E27FC236}">
                        <a16:creationId xmlns:a16="http://schemas.microsoft.com/office/drawing/2014/main" id="{E23FBCCD-ADBA-4714-884A-8355AAF0CA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4" name="Rectangle 60">
                    <a:extLst>
                      <a:ext uri="{FF2B5EF4-FFF2-40B4-BE49-F238E27FC236}">
                        <a16:creationId xmlns:a16="http://schemas.microsoft.com/office/drawing/2014/main" id="{40C7C390-E1E0-424B-922E-1F7A05C686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5" name="Rectangle 61">
                    <a:extLst>
                      <a:ext uri="{FF2B5EF4-FFF2-40B4-BE49-F238E27FC236}">
                        <a16:creationId xmlns:a16="http://schemas.microsoft.com/office/drawing/2014/main" id="{C88C0678-8C30-4352-A7B8-24DBA47E23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6" name="Rectangle 62">
                    <a:extLst>
                      <a:ext uri="{FF2B5EF4-FFF2-40B4-BE49-F238E27FC236}">
                        <a16:creationId xmlns:a16="http://schemas.microsoft.com/office/drawing/2014/main" id="{88E9A39D-86BB-41E9-AF98-0B7FF6060C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87" name="Rectangle 63">
                    <a:extLst>
                      <a:ext uri="{FF2B5EF4-FFF2-40B4-BE49-F238E27FC236}">
                        <a16:creationId xmlns:a16="http://schemas.microsoft.com/office/drawing/2014/main" id="{64AD11D0-AEC4-4BBC-9B0E-A0E1A92746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088" name="Group 64">
                  <a:extLst>
                    <a:ext uri="{FF2B5EF4-FFF2-40B4-BE49-F238E27FC236}">
                      <a16:creationId xmlns:a16="http://schemas.microsoft.com/office/drawing/2014/main" id="{E7716F85-D340-420C-90AC-021F5A92257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089" name="Rectangle 65">
                    <a:extLst>
                      <a:ext uri="{FF2B5EF4-FFF2-40B4-BE49-F238E27FC236}">
                        <a16:creationId xmlns:a16="http://schemas.microsoft.com/office/drawing/2014/main" id="{6A0699D3-1A21-4299-85D9-26A5B82A705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0" name="Rectangle 66">
                    <a:extLst>
                      <a:ext uri="{FF2B5EF4-FFF2-40B4-BE49-F238E27FC236}">
                        <a16:creationId xmlns:a16="http://schemas.microsoft.com/office/drawing/2014/main" id="{F3C2D8B8-0328-45D0-9127-EB85FCA564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1" name="Rectangle 67">
                    <a:extLst>
                      <a:ext uri="{FF2B5EF4-FFF2-40B4-BE49-F238E27FC236}">
                        <a16:creationId xmlns:a16="http://schemas.microsoft.com/office/drawing/2014/main" id="{15A9C013-2F2C-409F-BE59-8DE4DF1F32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2" name="Rectangle 68">
                    <a:extLst>
                      <a:ext uri="{FF2B5EF4-FFF2-40B4-BE49-F238E27FC236}">
                        <a16:creationId xmlns:a16="http://schemas.microsoft.com/office/drawing/2014/main" id="{024F1FC1-9048-4D5C-93DB-1EF7BBC2A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3" name="Rectangle 69">
                    <a:extLst>
                      <a:ext uri="{FF2B5EF4-FFF2-40B4-BE49-F238E27FC236}">
                        <a16:creationId xmlns:a16="http://schemas.microsoft.com/office/drawing/2014/main" id="{8CE21AFB-7018-40F5-94AF-2BDF056377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4" name="Rectangle 70">
                    <a:extLst>
                      <a:ext uri="{FF2B5EF4-FFF2-40B4-BE49-F238E27FC236}">
                        <a16:creationId xmlns:a16="http://schemas.microsoft.com/office/drawing/2014/main" id="{25D94C08-A286-4D81-9841-2864E0108C4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5" name="Rectangle 71">
                    <a:extLst>
                      <a:ext uri="{FF2B5EF4-FFF2-40B4-BE49-F238E27FC236}">
                        <a16:creationId xmlns:a16="http://schemas.microsoft.com/office/drawing/2014/main" id="{B496929B-86D9-4C00-B5B6-2B1451340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096" name="Rectangle 72">
                    <a:extLst>
                      <a:ext uri="{FF2B5EF4-FFF2-40B4-BE49-F238E27FC236}">
                        <a16:creationId xmlns:a16="http://schemas.microsoft.com/office/drawing/2014/main" id="{C1208FFD-7F60-403E-9777-9244FC65DA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</p:grpSp>
          <p:grpSp>
            <p:nvGrpSpPr>
              <p:cNvPr id="1097" name="Group 73">
                <a:extLst>
                  <a:ext uri="{FF2B5EF4-FFF2-40B4-BE49-F238E27FC236}">
                    <a16:creationId xmlns:a16="http://schemas.microsoft.com/office/drawing/2014/main" id="{F312D06E-B7BF-456D-AC90-0F7AC3A91E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0" y="1968"/>
                <a:ext cx="3288" cy="1440"/>
                <a:chOff x="240" y="144"/>
                <a:chExt cx="3288" cy="1440"/>
              </a:xfrm>
            </p:grpSpPr>
            <p:grpSp>
              <p:nvGrpSpPr>
                <p:cNvPr id="1098" name="Group 74">
                  <a:extLst>
                    <a:ext uri="{FF2B5EF4-FFF2-40B4-BE49-F238E27FC236}">
                      <a16:creationId xmlns:a16="http://schemas.microsoft.com/office/drawing/2014/main" id="{6A34F0B1-EAAE-4F42-B910-B601E511E96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720"/>
                  <a:ext cx="168" cy="192"/>
                  <a:chOff x="1008" y="1584"/>
                  <a:chExt cx="336" cy="384"/>
                </a:xfrm>
              </p:grpSpPr>
              <p:sp>
                <p:nvSpPr>
                  <p:cNvPr id="1099" name="Rectangle 75">
                    <a:extLst>
                      <a:ext uri="{FF2B5EF4-FFF2-40B4-BE49-F238E27FC236}">
                        <a16:creationId xmlns:a16="http://schemas.microsoft.com/office/drawing/2014/main" id="{8EC4B95D-6F60-44F8-9752-5B9FE33782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0" name="Rectangle 76">
                    <a:extLst>
                      <a:ext uri="{FF2B5EF4-FFF2-40B4-BE49-F238E27FC236}">
                        <a16:creationId xmlns:a16="http://schemas.microsoft.com/office/drawing/2014/main" id="{4BFDD910-7E12-4D0D-94D7-E2A3AA844E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1" name="Rectangle 77">
                    <a:extLst>
                      <a:ext uri="{FF2B5EF4-FFF2-40B4-BE49-F238E27FC236}">
                        <a16:creationId xmlns:a16="http://schemas.microsoft.com/office/drawing/2014/main" id="{A3028EAC-32BF-43B2-94C9-3F1E7E48AF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2" name="Rectangle 78">
                    <a:extLst>
                      <a:ext uri="{FF2B5EF4-FFF2-40B4-BE49-F238E27FC236}">
                        <a16:creationId xmlns:a16="http://schemas.microsoft.com/office/drawing/2014/main" id="{ED514B7C-282E-49A1-A884-F42D3CF0C37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3" name="Rectangle 79">
                    <a:extLst>
                      <a:ext uri="{FF2B5EF4-FFF2-40B4-BE49-F238E27FC236}">
                        <a16:creationId xmlns:a16="http://schemas.microsoft.com/office/drawing/2014/main" id="{1F2B7B61-4583-47BD-8D92-DE91FE3C75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4" name="Rectangle 80">
                    <a:extLst>
                      <a:ext uri="{FF2B5EF4-FFF2-40B4-BE49-F238E27FC236}">
                        <a16:creationId xmlns:a16="http://schemas.microsoft.com/office/drawing/2014/main" id="{901E22E0-BE39-4B48-927D-1432658BB2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5" name="Rectangle 81">
                    <a:extLst>
                      <a:ext uri="{FF2B5EF4-FFF2-40B4-BE49-F238E27FC236}">
                        <a16:creationId xmlns:a16="http://schemas.microsoft.com/office/drawing/2014/main" id="{16201863-1A1E-44F1-8F15-11B080BD65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6" name="Rectangle 82">
                    <a:extLst>
                      <a:ext uri="{FF2B5EF4-FFF2-40B4-BE49-F238E27FC236}">
                        <a16:creationId xmlns:a16="http://schemas.microsoft.com/office/drawing/2014/main" id="{F81462D1-1ABD-44BA-BBB8-0FA0397B16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07" name="Group 83">
                  <a:extLst>
                    <a:ext uri="{FF2B5EF4-FFF2-40B4-BE49-F238E27FC236}">
                      <a16:creationId xmlns:a16="http://schemas.microsoft.com/office/drawing/2014/main" id="{B9C5FD74-1D5A-47CA-A82B-58B420AECD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00" y="1392"/>
                  <a:ext cx="168" cy="192"/>
                  <a:chOff x="1008" y="1584"/>
                  <a:chExt cx="336" cy="384"/>
                </a:xfrm>
              </p:grpSpPr>
              <p:sp>
                <p:nvSpPr>
                  <p:cNvPr id="1108" name="Rectangle 84">
                    <a:extLst>
                      <a:ext uri="{FF2B5EF4-FFF2-40B4-BE49-F238E27FC236}">
                        <a16:creationId xmlns:a16="http://schemas.microsoft.com/office/drawing/2014/main" id="{16860C0A-2D17-401A-B6D3-3BDF426F5E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09" name="Rectangle 85">
                    <a:extLst>
                      <a:ext uri="{FF2B5EF4-FFF2-40B4-BE49-F238E27FC236}">
                        <a16:creationId xmlns:a16="http://schemas.microsoft.com/office/drawing/2014/main" id="{41DB2E89-C3F3-4B8D-AB02-C6AB0A7F8F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0" name="Rectangle 86">
                    <a:extLst>
                      <a:ext uri="{FF2B5EF4-FFF2-40B4-BE49-F238E27FC236}">
                        <a16:creationId xmlns:a16="http://schemas.microsoft.com/office/drawing/2014/main" id="{A1964C45-D788-46CD-BB0C-69697F21FDF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1" name="Rectangle 87">
                    <a:extLst>
                      <a:ext uri="{FF2B5EF4-FFF2-40B4-BE49-F238E27FC236}">
                        <a16:creationId xmlns:a16="http://schemas.microsoft.com/office/drawing/2014/main" id="{C7CA7FD7-133A-44A3-8E67-E3B3B2C100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2" name="Rectangle 88">
                    <a:extLst>
                      <a:ext uri="{FF2B5EF4-FFF2-40B4-BE49-F238E27FC236}">
                        <a16:creationId xmlns:a16="http://schemas.microsoft.com/office/drawing/2014/main" id="{F1A90657-C417-424B-A2C8-3EB1D77CED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3" name="Rectangle 89">
                    <a:extLst>
                      <a:ext uri="{FF2B5EF4-FFF2-40B4-BE49-F238E27FC236}">
                        <a16:creationId xmlns:a16="http://schemas.microsoft.com/office/drawing/2014/main" id="{39080866-1D8E-47FC-BEEC-1CD5FBF41F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4" name="Rectangle 90">
                    <a:extLst>
                      <a:ext uri="{FF2B5EF4-FFF2-40B4-BE49-F238E27FC236}">
                        <a16:creationId xmlns:a16="http://schemas.microsoft.com/office/drawing/2014/main" id="{A267C7E3-DAF4-4A4F-9FAD-E1957529D9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5" name="Rectangle 91">
                    <a:extLst>
                      <a:ext uri="{FF2B5EF4-FFF2-40B4-BE49-F238E27FC236}">
                        <a16:creationId xmlns:a16="http://schemas.microsoft.com/office/drawing/2014/main" id="{F73598AE-36BD-48AD-B165-51E23EFD6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16" name="Group 92">
                  <a:extLst>
                    <a:ext uri="{FF2B5EF4-FFF2-40B4-BE49-F238E27FC236}">
                      <a16:creationId xmlns:a16="http://schemas.microsoft.com/office/drawing/2014/main" id="{C9E6941E-0858-4B3F-8717-38C0B349D8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0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17" name="Rectangle 93">
                    <a:extLst>
                      <a:ext uri="{FF2B5EF4-FFF2-40B4-BE49-F238E27FC236}">
                        <a16:creationId xmlns:a16="http://schemas.microsoft.com/office/drawing/2014/main" id="{F41301A1-E4B0-4F50-A37D-CFF0B83435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8" name="Rectangle 94">
                    <a:extLst>
                      <a:ext uri="{FF2B5EF4-FFF2-40B4-BE49-F238E27FC236}">
                        <a16:creationId xmlns:a16="http://schemas.microsoft.com/office/drawing/2014/main" id="{6145B285-0413-4E05-8CEF-53A8A87ABA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19" name="Rectangle 95">
                    <a:extLst>
                      <a:ext uri="{FF2B5EF4-FFF2-40B4-BE49-F238E27FC236}">
                        <a16:creationId xmlns:a16="http://schemas.microsoft.com/office/drawing/2014/main" id="{715DE4B6-B453-4461-BFE1-4B2D4928F1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0" name="Rectangle 96">
                    <a:extLst>
                      <a:ext uri="{FF2B5EF4-FFF2-40B4-BE49-F238E27FC236}">
                        <a16:creationId xmlns:a16="http://schemas.microsoft.com/office/drawing/2014/main" id="{29C5469B-468D-4E3D-8F7F-10C2F4FADF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1" name="Rectangle 97">
                    <a:extLst>
                      <a:ext uri="{FF2B5EF4-FFF2-40B4-BE49-F238E27FC236}">
                        <a16:creationId xmlns:a16="http://schemas.microsoft.com/office/drawing/2014/main" id="{E05F462B-40D8-41F3-BE24-524B857F28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2" name="Rectangle 98">
                    <a:extLst>
                      <a:ext uri="{FF2B5EF4-FFF2-40B4-BE49-F238E27FC236}">
                        <a16:creationId xmlns:a16="http://schemas.microsoft.com/office/drawing/2014/main" id="{6CFDC669-673E-43B0-874D-CA3D7B62EF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3" name="Rectangle 99">
                    <a:extLst>
                      <a:ext uri="{FF2B5EF4-FFF2-40B4-BE49-F238E27FC236}">
                        <a16:creationId xmlns:a16="http://schemas.microsoft.com/office/drawing/2014/main" id="{45CF6A04-57F5-4402-9562-99A34CC4327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4" name="Rectangle 100">
                    <a:extLst>
                      <a:ext uri="{FF2B5EF4-FFF2-40B4-BE49-F238E27FC236}">
                        <a16:creationId xmlns:a16="http://schemas.microsoft.com/office/drawing/2014/main" id="{B9FD7573-359A-413D-BEB1-4EABE4DAB7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25" name="Group 101">
                  <a:extLst>
                    <a:ext uri="{FF2B5EF4-FFF2-40B4-BE49-F238E27FC236}">
                      <a16:creationId xmlns:a16="http://schemas.microsoft.com/office/drawing/2014/main" id="{D447B176-6432-44E5-BC6F-0E182235E71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24" y="144"/>
                  <a:ext cx="168" cy="192"/>
                  <a:chOff x="1008" y="1584"/>
                  <a:chExt cx="336" cy="384"/>
                </a:xfrm>
              </p:grpSpPr>
              <p:sp>
                <p:nvSpPr>
                  <p:cNvPr id="1126" name="Rectangle 102">
                    <a:extLst>
                      <a:ext uri="{FF2B5EF4-FFF2-40B4-BE49-F238E27FC236}">
                        <a16:creationId xmlns:a16="http://schemas.microsoft.com/office/drawing/2014/main" id="{7E4977EC-D54B-44A4-A191-CA7B9B3E96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7" name="Rectangle 103">
                    <a:extLst>
                      <a:ext uri="{FF2B5EF4-FFF2-40B4-BE49-F238E27FC236}">
                        <a16:creationId xmlns:a16="http://schemas.microsoft.com/office/drawing/2014/main" id="{608D5C75-60F4-4027-B5C6-84031E8334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8" name="Rectangle 104">
                    <a:extLst>
                      <a:ext uri="{FF2B5EF4-FFF2-40B4-BE49-F238E27FC236}">
                        <a16:creationId xmlns:a16="http://schemas.microsoft.com/office/drawing/2014/main" id="{1AE0F7FB-D3EF-4F21-9F33-957CC63C91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29" name="Rectangle 105">
                    <a:extLst>
                      <a:ext uri="{FF2B5EF4-FFF2-40B4-BE49-F238E27FC236}">
                        <a16:creationId xmlns:a16="http://schemas.microsoft.com/office/drawing/2014/main" id="{A5DDE0B8-F996-4F53-AB88-7B14F2A94A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0" name="Rectangle 106">
                    <a:extLst>
                      <a:ext uri="{FF2B5EF4-FFF2-40B4-BE49-F238E27FC236}">
                        <a16:creationId xmlns:a16="http://schemas.microsoft.com/office/drawing/2014/main" id="{3C0A35CC-D5C9-4C01-A8FA-C7FD92D62C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1" name="Rectangle 107">
                    <a:extLst>
                      <a:ext uri="{FF2B5EF4-FFF2-40B4-BE49-F238E27FC236}">
                        <a16:creationId xmlns:a16="http://schemas.microsoft.com/office/drawing/2014/main" id="{FD75D7B5-8B16-4658-B048-D4217C02D0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2" name="Rectangle 108">
                    <a:extLst>
                      <a:ext uri="{FF2B5EF4-FFF2-40B4-BE49-F238E27FC236}">
                        <a16:creationId xmlns:a16="http://schemas.microsoft.com/office/drawing/2014/main" id="{3685B14D-706C-41FA-B86E-7338820DA2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3" name="Rectangle 109">
                    <a:extLst>
                      <a:ext uri="{FF2B5EF4-FFF2-40B4-BE49-F238E27FC236}">
                        <a16:creationId xmlns:a16="http://schemas.microsoft.com/office/drawing/2014/main" id="{EA190CCC-41A5-49DF-A944-C76685189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34" name="Group 110">
                  <a:extLst>
                    <a:ext uri="{FF2B5EF4-FFF2-40B4-BE49-F238E27FC236}">
                      <a16:creationId xmlns:a16="http://schemas.microsoft.com/office/drawing/2014/main" id="{5733A0D5-BA2C-40CD-98CA-BF40DE1B366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96" y="528"/>
                  <a:ext cx="168" cy="192"/>
                  <a:chOff x="1008" y="1584"/>
                  <a:chExt cx="336" cy="384"/>
                </a:xfrm>
              </p:grpSpPr>
              <p:sp>
                <p:nvSpPr>
                  <p:cNvPr id="1135" name="Rectangle 111">
                    <a:extLst>
                      <a:ext uri="{FF2B5EF4-FFF2-40B4-BE49-F238E27FC236}">
                        <a16:creationId xmlns:a16="http://schemas.microsoft.com/office/drawing/2014/main" id="{6470FB4C-9A78-4EA1-BAF2-E5C67FE285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6" name="Rectangle 112">
                    <a:extLst>
                      <a:ext uri="{FF2B5EF4-FFF2-40B4-BE49-F238E27FC236}">
                        <a16:creationId xmlns:a16="http://schemas.microsoft.com/office/drawing/2014/main" id="{3D93A9EE-7C23-456A-8853-741E6265E8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7" name="Rectangle 113">
                    <a:extLst>
                      <a:ext uri="{FF2B5EF4-FFF2-40B4-BE49-F238E27FC236}">
                        <a16:creationId xmlns:a16="http://schemas.microsoft.com/office/drawing/2014/main" id="{DB99E2FB-9DC6-41FC-B260-3ED46D5B5B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8" name="Rectangle 114">
                    <a:extLst>
                      <a:ext uri="{FF2B5EF4-FFF2-40B4-BE49-F238E27FC236}">
                        <a16:creationId xmlns:a16="http://schemas.microsoft.com/office/drawing/2014/main" id="{94836829-109A-4B10-804A-BB8A21862E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39" name="Rectangle 115">
                    <a:extLst>
                      <a:ext uri="{FF2B5EF4-FFF2-40B4-BE49-F238E27FC236}">
                        <a16:creationId xmlns:a16="http://schemas.microsoft.com/office/drawing/2014/main" id="{3DD4E2AC-BEB6-4A6D-ADD7-D0B660F657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0" name="Rectangle 116">
                    <a:extLst>
                      <a:ext uri="{FF2B5EF4-FFF2-40B4-BE49-F238E27FC236}">
                        <a16:creationId xmlns:a16="http://schemas.microsoft.com/office/drawing/2014/main" id="{CEC5D66C-C8CC-4F87-8A26-390F36B450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1" name="Rectangle 117">
                    <a:extLst>
                      <a:ext uri="{FF2B5EF4-FFF2-40B4-BE49-F238E27FC236}">
                        <a16:creationId xmlns:a16="http://schemas.microsoft.com/office/drawing/2014/main" id="{9A9D96A2-3F2E-442C-9ABB-9B1DAAA50E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2" name="Rectangle 118">
                    <a:extLst>
                      <a:ext uri="{FF2B5EF4-FFF2-40B4-BE49-F238E27FC236}">
                        <a16:creationId xmlns:a16="http://schemas.microsoft.com/office/drawing/2014/main" id="{E9050F6A-4B3E-4752-AAF7-F4AD3B52EE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43" name="Group 119">
                  <a:extLst>
                    <a:ext uri="{FF2B5EF4-FFF2-40B4-BE49-F238E27FC236}">
                      <a16:creationId xmlns:a16="http://schemas.microsoft.com/office/drawing/2014/main" id="{1B1BD837-F2AF-4727-AED9-4FB481067B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16" y="1056"/>
                  <a:ext cx="168" cy="192"/>
                  <a:chOff x="1008" y="1584"/>
                  <a:chExt cx="336" cy="384"/>
                </a:xfrm>
              </p:grpSpPr>
              <p:sp>
                <p:nvSpPr>
                  <p:cNvPr id="1144" name="Rectangle 120">
                    <a:extLst>
                      <a:ext uri="{FF2B5EF4-FFF2-40B4-BE49-F238E27FC236}">
                        <a16:creationId xmlns:a16="http://schemas.microsoft.com/office/drawing/2014/main" id="{03DEE4B4-E6E7-414A-9FF4-23A8583E7C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5" name="Rectangle 121">
                    <a:extLst>
                      <a:ext uri="{FF2B5EF4-FFF2-40B4-BE49-F238E27FC236}">
                        <a16:creationId xmlns:a16="http://schemas.microsoft.com/office/drawing/2014/main" id="{027B7C9C-736A-40C3-92E4-4405F6809F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6" name="Rectangle 122">
                    <a:extLst>
                      <a:ext uri="{FF2B5EF4-FFF2-40B4-BE49-F238E27FC236}">
                        <a16:creationId xmlns:a16="http://schemas.microsoft.com/office/drawing/2014/main" id="{08E9A08F-C3C9-419B-B0A1-A5AE461E87A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7" name="Rectangle 123">
                    <a:extLst>
                      <a:ext uri="{FF2B5EF4-FFF2-40B4-BE49-F238E27FC236}">
                        <a16:creationId xmlns:a16="http://schemas.microsoft.com/office/drawing/2014/main" id="{6DB66CEB-1019-4F9E-84BE-FF10B753A3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8" name="Rectangle 124">
                    <a:extLst>
                      <a:ext uri="{FF2B5EF4-FFF2-40B4-BE49-F238E27FC236}">
                        <a16:creationId xmlns:a16="http://schemas.microsoft.com/office/drawing/2014/main" id="{4F59E73E-4083-4DC9-9085-F475F38BAD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49" name="Rectangle 125">
                    <a:extLst>
                      <a:ext uri="{FF2B5EF4-FFF2-40B4-BE49-F238E27FC236}">
                        <a16:creationId xmlns:a16="http://schemas.microsoft.com/office/drawing/2014/main" id="{768FEBDB-9964-40A7-8A0B-E5E2EBD53F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0" name="Rectangle 126">
                    <a:extLst>
                      <a:ext uri="{FF2B5EF4-FFF2-40B4-BE49-F238E27FC236}">
                        <a16:creationId xmlns:a16="http://schemas.microsoft.com/office/drawing/2014/main" id="{A8FCE08D-5057-4723-8F2C-70DE3C8CF7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1" name="Rectangle 127">
                    <a:extLst>
                      <a:ext uri="{FF2B5EF4-FFF2-40B4-BE49-F238E27FC236}">
                        <a16:creationId xmlns:a16="http://schemas.microsoft.com/office/drawing/2014/main" id="{B4DAF870-4A9C-4A26-BF98-3C41DF4BC1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52" name="Group 128">
                  <a:extLst>
                    <a:ext uri="{FF2B5EF4-FFF2-40B4-BE49-F238E27FC236}">
                      <a16:creationId xmlns:a16="http://schemas.microsoft.com/office/drawing/2014/main" id="{C64F7137-EAB7-41E1-9AD0-604609B990B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60" y="960"/>
                  <a:ext cx="168" cy="192"/>
                  <a:chOff x="1008" y="1584"/>
                  <a:chExt cx="336" cy="384"/>
                </a:xfrm>
              </p:grpSpPr>
              <p:sp>
                <p:nvSpPr>
                  <p:cNvPr id="1153" name="Rectangle 129">
                    <a:extLst>
                      <a:ext uri="{FF2B5EF4-FFF2-40B4-BE49-F238E27FC236}">
                        <a16:creationId xmlns:a16="http://schemas.microsoft.com/office/drawing/2014/main" id="{6ABBAC79-1816-4F29-B161-6783AE87F8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4" name="Rectangle 130">
                    <a:extLst>
                      <a:ext uri="{FF2B5EF4-FFF2-40B4-BE49-F238E27FC236}">
                        <a16:creationId xmlns:a16="http://schemas.microsoft.com/office/drawing/2014/main" id="{B15E8B14-2CDF-42CE-88CA-0BA9D52FB0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5" name="Rectangle 131">
                    <a:extLst>
                      <a:ext uri="{FF2B5EF4-FFF2-40B4-BE49-F238E27FC236}">
                        <a16:creationId xmlns:a16="http://schemas.microsoft.com/office/drawing/2014/main" id="{11F19005-EED1-4D4E-9B60-5F247655AC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6" name="Rectangle 132">
                    <a:extLst>
                      <a:ext uri="{FF2B5EF4-FFF2-40B4-BE49-F238E27FC236}">
                        <a16:creationId xmlns:a16="http://schemas.microsoft.com/office/drawing/2014/main" id="{ACBE7029-F867-4D6F-9D38-6C68DF4810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7" name="Rectangle 133">
                    <a:extLst>
                      <a:ext uri="{FF2B5EF4-FFF2-40B4-BE49-F238E27FC236}">
                        <a16:creationId xmlns:a16="http://schemas.microsoft.com/office/drawing/2014/main" id="{10805C51-4A2F-4524-BB8E-3DB808FB72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8" name="Rectangle 134">
                    <a:extLst>
                      <a:ext uri="{FF2B5EF4-FFF2-40B4-BE49-F238E27FC236}">
                        <a16:creationId xmlns:a16="http://schemas.microsoft.com/office/drawing/2014/main" id="{E5A7A946-D2B2-4F6C-B087-482A79BE17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59" name="Rectangle 135">
                    <a:extLst>
                      <a:ext uri="{FF2B5EF4-FFF2-40B4-BE49-F238E27FC236}">
                        <a16:creationId xmlns:a16="http://schemas.microsoft.com/office/drawing/2014/main" id="{DC69AC57-8CC0-4F36-9A21-C286898906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0" name="Rectangle 136">
                    <a:extLst>
                      <a:ext uri="{FF2B5EF4-FFF2-40B4-BE49-F238E27FC236}">
                        <a16:creationId xmlns:a16="http://schemas.microsoft.com/office/drawing/2014/main" id="{D19C96B1-61FA-401A-95B1-A4D4E59930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  <p:grpSp>
              <p:nvGrpSpPr>
                <p:cNvPr id="1161" name="Group 137">
                  <a:extLst>
                    <a:ext uri="{FF2B5EF4-FFF2-40B4-BE49-F238E27FC236}">
                      <a16:creationId xmlns:a16="http://schemas.microsoft.com/office/drawing/2014/main" id="{62B5348C-2AC8-4006-8724-E0B19B6F880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84" y="1344"/>
                  <a:ext cx="168" cy="192"/>
                  <a:chOff x="1008" y="1584"/>
                  <a:chExt cx="336" cy="384"/>
                </a:xfrm>
              </p:grpSpPr>
              <p:sp>
                <p:nvSpPr>
                  <p:cNvPr id="1162" name="Rectangle 138">
                    <a:extLst>
                      <a:ext uri="{FF2B5EF4-FFF2-40B4-BE49-F238E27FC236}">
                        <a16:creationId xmlns:a16="http://schemas.microsoft.com/office/drawing/2014/main" id="{1429AAA6-5BBF-4045-AA2D-EBF9BB18C3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824"/>
                    <a:ext cx="96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3" name="Rectangle 139">
                    <a:extLst>
                      <a:ext uri="{FF2B5EF4-FFF2-40B4-BE49-F238E27FC236}">
                        <a16:creationId xmlns:a16="http://schemas.microsoft.com/office/drawing/2014/main" id="{CEC74547-C334-4282-8B44-143266C471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00" y="1776"/>
                    <a:ext cx="48" cy="9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4" name="Rectangle 140">
                    <a:extLst>
                      <a:ext uri="{FF2B5EF4-FFF2-40B4-BE49-F238E27FC236}">
                        <a16:creationId xmlns:a16="http://schemas.microsoft.com/office/drawing/2014/main" id="{67B94FBF-9B8E-4068-892B-635855263E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04" y="1680"/>
                    <a:ext cx="48" cy="144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5" name="Rectangle 141">
                    <a:extLst>
                      <a:ext uri="{FF2B5EF4-FFF2-40B4-BE49-F238E27FC236}">
                        <a16:creationId xmlns:a16="http://schemas.microsoft.com/office/drawing/2014/main" id="{3DCC3393-DE9B-46E0-BA60-6FB5A94E4A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152" y="1680"/>
                    <a:ext cx="192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6" name="Rectangle 142">
                    <a:extLst>
                      <a:ext uri="{FF2B5EF4-FFF2-40B4-BE49-F238E27FC236}">
                        <a16:creationId xmlns:a16="http://schemas.microsoft.com/office/drawing/2014/main" id="{5105E80D-D940-4DC1-BA67-2F828B86C6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296" y="1728"/>
                    <a:ext cx="48" cy="240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7" name="Rectangle 143">
                    <a:extLst>
                      <a:ext uri="{FF2B5EF4-FFF2-40B4-BE49-F238E27FC236}">
                        <a16:creationId xmlns:a16="http://schemas.microsoft.com/office/drawing/2014/main" id="{07CEDEF9-4A94-4CA0-B24A-881A442B7E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920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8" name="Rectangle 144">
                    <a:extLst>
                      <a:ext uri="{FF2B5EF4-FFF2-40B4-BE49-F238E27FC236}">
                        <a16:creationId xmlns:a16="http://schemas.microsoft.com/office/drawing/2014/main" id="{7A49B671-87ED-41F6-A6EC-5BEF81218A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08" y="1584"/>
                    <a:ext cx="48" cy="336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  <p:sp>
                <p:nvSpPr>
                  <p:cNvPr id="1169" name="Rectangle 145">
                    <a:extLst>
                      <a:ext uri="{FF2B5EF4-FFF2-40B4-BE49-F238E27FC236}">
                        <a16:creationId xmlns:a16="http://schemas.microsoft.com/office/drawing/2014/main" id="{16FC922F-93BB-4640-8044-927F4C885B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hidden">
                  <a:xfrm>
                    <a:off x="1056" y="1584"/>
                    <a:ext cx="288" cy="48"/>
                  </a:xfrm>
                  <a:prstGeom prst="rect">
                    <a:avLst/>
                  </a:prstGeom>
                  <a:solidFill>
                    <a:schemeClr val="folHlink">
                      <a:alpha val="50000"/>
                    </a:schemeClr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s-CR" sz="1400"/>
                  </a:p>
                </p:txBody>
              </p:sp>
            </p:grpSp>
          </p:grpSp>
          <p:grpSp>
            <p:nvGrpSpPr>
              <p:cNvPr id="1170" name="Group 146">
                <a:extLst>
                  <a:ext uri="{FF2B5EF4-FFF2-40B4-BE49-F238E27FC236}">
                    <a16:creationId xmlns:a16="http://schemas.microsoft.com/office/drawing/2014/main" id="{54DF0104-3C31-4A5F-9589-498978D4DD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624"/>
                <a:ext cx="168" cy="192"/>
                <a:chOff x="1008" y="1584"/>
                <a:chExt cx="336" cy="384"/>
              </a:xfrm>
            </p:grpSpPr>
            <p:sp>
              <p:nvSpPr>
                <p:cNvPr id="1171" name="Rectangle 147">
                  <a:extLst>
                    <a:ext uri="{FF2B5EF4-FFF2-40B4-BE49-F238E27FC236}">
                      <a16:creationId xmlns:a16="http://schemas.microsoft.com/office/drawing/2014/main" id="{F684EF3C-9658-430F-AB65-76AFFBDEF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2" name="Rectangle 148">
                  <a:extLst>
                    <a:ext uri="{FF2B5EF4-FFF2-40B4-BE49-F238E27FC236}">
                      <a16:creationId xmlns:a16="http://schemas.microsoft.com/office/drawing/2014/main" id="{38E5FB9F-5A34-4450-B21C-6C7CB09541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3" name="Rectangle 149">
                  <a:extLst>
                    <a:ext uri="{FF2B5EF4-FFF2-40B4-BE49-F238E27FC236}">
                      <a16:creationId xmlns:a16="http://schemas.microsoft.com/office/drawing/2014/main" id="{BDCF4817-054E-4755-9795-6B73BC6F72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4" name="Rectangle 150">
                  <a:extLst>
                    <a:ext uri="{FF2B5EF4-FFF2-40B4-BE49-F238E27FC236}">
                      <a16:creationId xmlns:a16="http://schemas.microsoft.com/office/drawing/2014/main" id="{17C90F13-3BF1-4D4D-B601-98E6E70333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5" name="Rectangle 151">
                  <a:extLst>
                    <a:ext uri="{FF2B5EF4-FFF2-40B4-BE49-F238E27FC236}">
                      <a16:creationId xmlns:a16="http://schemas.microsoft.com/office/drawing/2014/main" id="{85E88663-C309-4700-A4EB-9FEF8C039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6" name="Rectangle 152">
                  <a:extLst>
                    <a:ext uri="{FF2B5EF4-FFF2-40B4-BE49-F238E27FC236}">
                      <a16:creationId xmlns:a16="http://schemas.microsoft.com/office/drawing/2014/main" id="{48FB45B4-AB3D-4393-A1E9-E988A4835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7" name="Rectangle 153">
                  <a:extLst>
                    <a:ext uri="{FF2B5EF4-FFF2-40B4-BE49-F238E27FC236}">
                      <a16:creationId xmlns:a16="http://schemas.microsoft.com/office/drawing/2014/main" id="{B5364DAB-9E09-4491-95E8-AD933AE61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78" name="Rectangle 154">
                  <a:extLst>
                    <a:ext uri="{FF2B5EF4-FFF2-40B4-BE49-F238E27FC236}">
                      <a16:creationId xmlns:a16="http://schemas.microsoft.com/office/drawing/2014/main" id="{D750F138-840A-4307-87DF-EB416A576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179" name="Group 155">
                <a:extLst>
                  <a:ext uri="{FF2B5EF4-FFF2-40B4-BE49-F238E27FC236}">
                    <a16:creationId xmlns:a16="http://schemas.microsoft.com/office/drawing/2014/main" id="{EB232C76-7FFA-4825-8BCF-F0B8D8C2B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656" y="1296"/>
                <a:ext cx="168" cy="192"/>
                <a:chOff x="1008" y="1584"/>
                <a:chExt cx="336" cy="384"/>
              </a:xfrm>
            </p:grpSpPr>
            <p:sp>
              <p:nvSpPr>
                <p:cNvPr id="1180" name="Rectangle 156">
                  <a:extLst>
                    <a:ext uri="{FF2B5EF4-FFF2-40B4-BE49-F238E27FC236}">
                      <a16:creationId xmlns:a16="http://schemas.microsoft.com/office/drawing/2014/main" id="{FBE1DDA4-C945-4DF5-9CA0-EDCA59878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1" name="Rectangle 157">
                  <a:extLst>
                    <a:ext uri="{FF2B5EF4-FFF2-40B4-BE49-F238E27FC236}">
                      <a16:creationId xmlns:a16="http://schemas.microsoft.com/office/drawing/2014/main" id="{002C6F6C-9F23-4BBD-8560-5EE43CF4BF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2" name="Rectangle 158">
                  <a:extLst>
                    <a:ext uri="{FF2B5EF4-FFF2-40B4-BE49-F238E27FC236}">
                      <a16:creationId xmlns:a16="http://schemas.microsoft.com/office/drawing/2014/main" id="{C937837D-7793-4E10-BB60-BF6841704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3" name="Rectangle 159">
                  <a:extLst>
                    <a:ext uri="{FF2B5EF4-FFF2-40B4-BE49-F238E27FC236}">
                      <a16:creationId xmlns:a16="http://schemas.microsoft.com/office/drawing/2014/main" id="{100CE39D-91F1-4BAB-B5F9-7FA2E66D2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4" name="Rectangle 160">
                  <a:extLst>
                    <a:ext uri="{FF2B5EF4-FFF2-40B4-BE49-F238E27FC236}">
                      <a16:creationId xmlns:a16="http://schemas.microsoft.com/office/drawing/2014/main" id="{2BC2FAB2-D3FC-4832-A4AC-0E1E89C0CF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5" name="Rectangle 161">
                  <a:extLst>
                    <a:ext uri="{FF2B5EF4-FFF2-40B4-BE49-F238E27FC236}">
                      <a16:creationId xmlns:a16="http://schemas.microsoft.com/office/drawing/2014/main" id="{E4B5296F-CF96-499D-BE38-CC32A87DE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6" name="Rectangle 162">
                  <a:extLst>
                    <a:ext uri="{FF2B5EF4-FFF2-40B4-BE49-F238E27FC236}">
                      <a16:creationId xmlns:a16="http://schemas.microsoft.com/office/drawing/2014/main" id="{32C66717-A704-4AA9-8573-95DDC067FB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87" name="Rectangle 163">
                  <a:extLst>
                    <a:ext uri="{FF2B5EF4-FFF2-40B4-BE49-F238E27FC236}">
                      <a16:creationId xmlns:a16="http://schemas.microsoft.com/office/drawing/2014/main" id="{70E76DA6-D75F-4645-ACB0-E612B7E34D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188" name="Group 164">
                <a:extLst>
                  <a:ext uri="{FF2B5EF4-FFF2-40B4-BE49-F238E27FC236}">
                    <a16:creationId xmlns:a16="http://schemas.microsoft.com/office/drawing/2014/main" id="{FE04D784-75B3-415E-85DE-1F2D9FFB1D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96" y="48"/>
                <a:ext cx="168" cy="192"/>
                <a:chOff x="1008" y="1584"/>
                <a:chExt cx="336" cy="384"/>
              </a:xfrm>
            </p:grpSpPr>
            <p:sp>
              <p:nvSpPr>
                <p:cNvPr id="1189" name="Rectangle 165">
                  <a:extLst>
                    <a:ext uri="{FF2B5EF4-FFF2-40B4-BE49-F238E27FC236}">
                      <a16:creationId xmlns:a16="http://schemas.microsoft.com/office/drawing/2014/main" id="{44AD0BB3-6D49-4C59-803B-03C58CED1F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0" name="Rectangle 166">
                  <a:extLst>
                    <a:ext uri="{FF2B5EF4-FFF2-40B4-BE49-F238E27FC236}">
                      <a16:creationId xmlns:a16="http://schemas.microsoft.com/office/drawing/2014/main" id="{7180B1AA-869C-4551-87F3-4B965425A7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1" name="Rectangle 167">
                  <a:extLst>
                    <a:ext uri="{FF2B5EF4-FFF2-40B4-BE49-F238E27FC236}">
                      <a16:creationId xmlns:a16="http://schemas.microsoft.com/office/drawing/2014/main" id="{EA1F1CE6-6FE6-4824-9597-7A7CC66709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2" name="Rectangle 168">
                  <a:extLst>
                    <a:ext uri="{FF2B5EF4-FFF2-40B4-BE49-F238E27FC236}">
                      <a16:creationId xmlns:a16="http://schemas.microsoft.com/office/drawing/2014/main" id="{1794D88C-9C2D-4BA2-8B38-9D113044D7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3" name="Rectangle 169">
                  <a:extLst>
                    <a:ext uri="{FF2B5EF4-FFF2-40B4-BE49-F238E27FC236}">
                      <a16:creationId xmlns:a16="http://schemas.microsoft.com/office/drawing/2014/main" id="{7181F619-92FB-4CD4-A9E3-2D0F88C736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4" name="Rectangle 170">
                  <a:extLst>
                    <a:ext uri="{FF2B5EF4-FFF2-40B4-BE49-F238E27FC236}">
                      <a16:creationId xmlns:a16="http://schemas.microsoft.com/office/drawing/2014/main" id="{F9C4368E-19F4-4CD2-9D42-1EA119321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5" name="Rectangle 171">
                  <a:extLst>
                    <a:ext uri="{FF2B5EF4-FFF2-40B4-BE49-F238E27FC236}">
                      <a16:creationId xmlns:a16="http://schemas.microsoft.com/office/drawing/2014/main" id="{0A5BF0AC-6453-4649-9057-077A1CCA69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6" name="Rectangle 172">
                  <a:extLst>
                    <a:ext uri="{FF2B5EF4-FFF2-40B4-BE49-F238E27FC236}">
                      <a16:creationId xmlns:a16="http://schemas.microsoft.com/office/drawing/2014/main" id="{7BEA6C06-BFB6-4FCF-BAB6-C8827E711D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197" name="Group 173">
                <a:extLst>
                  <a:ext uri="{FF2B5EF4-FFF2-40B4-BE49-F238E27FC236}">
                    <a16:creationId xmlns:a16="http://schemas.microsoft.com/office/drawing/2014/main" id="{513B5DC2-87DB-43D4-AFA2-89B7099CC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80" y="48"/>
                <a:ext cx="168" cy="192"/>
                <a:chOff x="1008" y="1584"/>
                <a:chExt cx="336" cy="384"/>
              </a:xfrm>
            </p:grpSpPr>
            <p:sp>
              <p:nvSpPr>
                <p:cNvPr id="1198" name="Rectangle 174">
                  <a:extLst>
                    <a:ext uri="{FF2B5EF4-FFF2-40B4-BE49-F238E27FC236}">
                      <a16:creationId xmlns:a16="http://schemas.microsoft.com/office/drawing/2014/main" id="{B752AEDA-6EF7-4241-9435-E91DA80CD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199" name="Rectangle 175">
                  <a:extLst>
                    <a:ext uri="{FF2B5EF4-FFF2-40B4-BE49-F238E27FC236}">
                      <a16:creationId xmlns:a16="http://schemas.microsoft.com/office/drawing/2014/main" id="{09BE1E00-A2F3-455C-8114-A4E67D2D6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0" name="Rectangle 176">
                  <a:extLst>
                    <a:ext uri="{FF2B5EF4-FFF2-40B4-BE49-F238E27FC236}">
                      <a16:creationId xmlns:a16="http://schemas.microsoft.com/office/drawing/2014/main" id="{6C2F3A4E-C184-4255-9F4C-88AF0A6A6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1" name="Rectangle 177">
                  <a:extLst>
                    <a:ext uri="{FF2B5EF4-FFF2-40B4-BE49-F238E27FC236}">
                      <a16:creationId xmlns:a16="http://schemas.microsoft.com/office/drawing/2014/main" id="{DEE4DF6F-E674-4B94-AEA5-3CED3885E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2" name="Rectangle 178">
                  <a:extLst>
                    <a:ext uri="{FF2B5EF4-FFF2-40B4-BE49-F238E27FC236}">
                      <a16:creationId xmlns:a16="http://schemas.microsoft.com/office/drawing/2014/main" id="{1A25C08E-4A8C-49D4-B884-60CECD466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3" name="Rectangle 179">
                  <a:extLst>
                    <a:ext uri="{FF2B5EF4-FFF2-40B4-BE49-F238E27FC236}">
                      <a16:creationId xmlns:a16="http://schemas.microsoft.com/office/drawing/2014/main" id="{4048BF1A-0E5C-4FDC-BC16-70A487A135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4" name="Rectangle 180">
                  <a:extLst>
                    <a:ext uri="{FF2B5EF4-FFF2-40B4-BE49-F238E27FC236}">
                      <a16:creationId xmlns:a16="http://schemas.microsoft.com/office/drawing/2014/main" id="{FEF21B04-1393-4340-B11C-D0CC5A777E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5" name="Rectangle 181">
                  <a:extLst>
                    <a:ext uri="{FF2B5EF4-FFF2-40B4-BE49-F238E27FC236}">
                      <a16:creationId xmlns:a16="http://schemas.microsoft.com/office/drawing/2014/main" id="{092994B4-04CD-4F59-9F4B-BA023961E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06" name="Group 182">
                <a:extLst>
                  <a:ext uri="{FF2B5EF4-FFF2-40B4-BE49-F238E27FC236}">
                    <a16:creationId xmlns:a16="http://schemas.microsoft.com/office/drawing/2014/main" id="{940FC9E5-0A1E-42B1-993A-C354C8A82A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72" y="960"/>
                <a:ext cx="168" cy="192"/>
                <a:chOff x="1008" y="1584"/>
                <a:chExt cx="336" cy="384"/>
              </a:xfrm>
            </p:grpSpPr>
            <p:sp>
              <p:nvSpPr>
                <p:cNvPr id="1207" name="Rectangle 183">
                  <a:extLst>
                    <a:ext uri="{FF2B5EF4-FFF2-40B4-BE49-F238E27FC236}">
                      <a16:creationId xmlns:a16="http://schemas.microsoft.com/office/drawing/2014/main" id="{E0BE7D1E-8A86-4CEF-B8C3-F8FFC4EAA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8" name="Rectangle 184">
                  <a:extLst>
                    <a:ext uri="{FF2B5EF4-FFF2-40B4-BE49-F238E27FC236}">
                      <a16:creationId xmlns:a16="http://schemas.microsoft.com/office/drawing/2014/main" id="{8B4A3D26-AF2A-44AD-9487-414680003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09" name="Rectangle 185">
                  <a:extLst>
                    <a:ext uri="{FF2B5EF4-FFF2-40B4-BE49-F238E27FC236}">
                      <a16:creationId xmlns:a16="http://schemas.microsoft.com/office/drawing/2014/main" id="{CECCEA30-0E03-4312-82A6-0D37C0F56C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0" name="Rectangle 186">
                  <a:extLst>
                    <a:ext uri="{FF2B5EF4-FFF2-40B4-BE49-F238E27FC236}">
                      <a16:creationId xmlns:a16="http://schemas.microsoft.com/office/drawing/2014/main" id="{9F8AD27E-E6DA-4C1B-92E6-9159577653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1" name="Rectangle 187">
                  <a:extLst>
                    <a:ext uri="{FF2B5EF4-FFF2-40B4-BE49-F238E27FC236}">
                      <a16:creationId xmlns:a16="http://schemas.microsoft.com/office/drawing/2014/main" id="{52322511-0946-49C9-A234-EEE17E88CB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2" name="Rectangle 188">
                  <a:extLst>
                    <a:ext uri="{FF2B5EF4-FFF2-40B4-BE49-F238E27FC236}">
                      <a16:creationId xmlns:a16="http://schemas.microsoft.com/office/drawing/2014/main" id="{19BD985A-FDAF-4BE0-92D5-390C3732A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3" name="Rectangle 189">
                  <a:extLst>
                    <a:ext uri="{FF2B5EF4-FFF2-40B4-BE49-F238E27FC236}">
                      <a16:creationId xmlns:a16="http://schemas.microsoft.com/office/drawing/2014/main" id="{20D09C7E-2730-4333-A5B2-B064D57AC4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4" name="Rectangle 190">
                  <a:extLst>
                    <a:ext uri="{FF2B5EF4-FFF2-40B4-BE49-F238E27FC236}">
                      <a16:creationId xmlns:a16="http://schemas.microsoft.com/office/drawing/2014/main" id="{BAB50F67-BD46-42E0-8982-A8034934F1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15" name="Group 191">
                <a:extLst>
                  <a:ext uri="{FF2B5EF4-FFF2-40B4-BE49-F238E27FC236}">
                    <a16:creationId xmlns:a16="http://schemas.microsoft.com/office/drawing/2014/main" id="{4C3CE3F3-6A68-4B31-B043-3A5EE7F206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24" y="2400"/>
                <a:ext cx="168" cy="192"/>
                <a:chOff x="1008" y="1584"/>
                <a:chExt cx="336" cy="384"/>
              </a:xfrm>
            </p:grpSpPr>
            <p:sp>
              <p:nvSpPr>
                <p:cNvPr id="1216" name="Rectangle 192">
                  <a:extLst>
                    <a:ext uri="{FF2B5EF4-FFF2-40B4-BE49-F238E27FC236}">
                      <a16:creationId xmlns:a16="http://schemas.microsoft.com/office/drawing/2014/main" id="{1F24DAD2-2B98-4461-8D15-F0BF91CE1C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7" name="Rectangle 193">
                  <a:extLst>
                    <a:ext uri="{FF2B5EF4-FFF2-40B4-BE49-F238E27FC236}">
                      <a16:creationId xmlns:a16="http://schemas.microsoft.com/office/drawing/2014/main" id="{F7C2E1E0-7276-45C0-8E39-A69F8FB4E3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8" name="Rectangle 194">
                  <a:extLst>
                    <a:ext uri="{FF2B5EF4-FFF2-40B4-BE49-F238E27FC236}">
                      <a16:creationId xmlns:a16="http://schemas.microsoft.com/office/drawing/2014/main" id="{707E4771-9887-4826-ABE0-84E20DDF8B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19" name="Rectangle 195">
                  <a:extLst>
                    <a:ext uri="{FF2B5EF4-FFF2-40B4-BE49-F238E27FC236}">
                      <a16:creationId xmlns:a16="http://schemas.microsoft.com/office/drawing/2014/main" id="{58561FF0-BF6C-4914-98D7-CD687F193E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0" name="Rectangle 196">
                  <a:extLst>
                    <a:ext uri="{FF2B5EF4-FFF2-40B4-BE49-F238E27FC236}">
                      <a16:creationId xmlns:a16="http://schemas.microsoft.com/office/drawing/2014/main" id="{4E03F590-25CA-4785-8C52-EC3CDFD0B1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1" name="Rectangle 197">
                  <a:extLst>
                    <a:ext uri="{FF2B5EF4-FFF2-40B4-BE49-F238E27FC236}">
                      <a16:creationId xmlns:a16="http://schemas.microsoft.com/office/drawing/2014/main" id="{75FD3D52-3978-4B10-A880-8528094A97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2" name="Rectangle 198">
                  <a:extLst>
                    <a:ext uri="{FF2B5EF4-FFF2-40B4-BE49-F238E27FC236}">
                      <a16:creationId xmlns:a16="http://schemas.microsoft.com/office/drawing/2014/main" id="{F6639446-03C1-4C62-9F0A-79840197C5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3" name="Rectangle 199">
                  <a:extLst>
                    <a:ext uri="{FF2B5EF4-FFF2-40B4-BE49-F238E27FC236}">
                      <a16:creationId xmlns:a16="http://schemas.microsoft.com/office/drawing/2014/main" id="{CEFDE3F9-524B-4A36-9698-F57FF8B36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24" name="Group 200">
                <a:extLst>
                  <a:ext uri="{FF2B5EF4-FFF2-40B4-BE49-F238E27FC236}">
                    <a16:creationId xmlns:a16="http://schemas.microsoft.com/office/drawing/2014/main" id="{2AE9009E-A5F3-4FD1-B1E2-212551ABE0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60" y="3072"/>
                <a:ext cx="168" cy="192"/>
                <a:chOff x="1008" y="1584"/>
                <a:chExt cx="336" cy="384"/>
              </a:xfrm>
            </p:grpSpPr>
            <p:sp>
              <p:nvSpPr>
                <p:cNvPr id="1225" name="Rectangle 201">
                  <a:extLst>
                    <a:ext uri="{FF2B5EF4-FFF2-40B4-BE49-F238E27FC236}">
                      <a16:creationId xmlns:a16="http://schemas.microsoft.com/office/drawing/2014/main" id="{6279222B-31CB-4DB1-8889-D7F8AE4DAE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6" name="Rectangle 202">
                  <a:extLst>
                    <a:ext uri="{FF2B5EF4-FFF2-40B4-BE49-F238E27FC236}">
                      <a16:creationId xmlns:a16="http://schemas.microsoft.com/office/drawing/2014/main" id="{D17BB7A0-97AD-4035-8F6F-8A68C5E7AC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7" name="Rectangle 203">
                  <a:extLst>
                    <a:ext uri="{FF2B5EF4-FFF2-40B4-BE49-F238E27FC236}">
                      <a16:creationId xmlns:a16="http://schemas.microsoft.com/office/drawing/2014/main" id="{F2633045-5AA8-4901-BFC1-B22FCAC11A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8" name="Rectangle 204">
                  <a:extLst>
                    <a:ext uri="{FF2B5EF4-FFF2-40B4-BE49-F238E27FC236}">
                      <a16:creationId xmlns:a16="http://schemas.microsoft.com/office/drawing/2014/main" id="{FFBE4398-9742-471F-BA15-B5D3528F2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29" name="Rectangle 205">
                  <a:extLst>
                    <a:ext uri="{FF2B5EF4-FFF2-40B4-BE49-F238E27FC236}">
                      <a16:creationId xmlns:a16="http://schemas.microsoft.com/office/drawing/2014/main" id="{59B77190-15C0-4B39-81CB-DF4EC2A571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0" name="Rectangle 206">
                  <a:extLst>
                    <a:ext uri="{FF2B5EF4-FFF2-40B4-BE49-F238E27FC236}">
                      <a16:creationId xmlns:a16="http://schemas.microsoft.com/office/drawing/2014/main" id="{3333A6A2-AF76-4A16-80A5-9D20EFA774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1" name="Rectangle 207">
                  <a:extLst>
                    <a:ext uri="{FF2B5EF4-FFF2-40B4-BE49-F238E27FC236}">
                      <a16:creationId xmlns:a16="http://schemas.microsoft.com/office/drawing/2014/main" id="{177E13F5-1770-46D4-B463-1C9E3D6CF5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2" name="Rectangle 208">
                  <a:extLst>
                    <a:ext uri="{FF2B5EF4-FFF2-40B4-BE49-F238E27FC236}">
                      <a16:creationId xmlns:a16="http://schemas.microsoft.com/office/drawing/2014/main" id="{88DE2702-5C50-42BD-80ED-446F8A940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33" name="Group 209">
                <a:extLst>
                  <a:ext uri="{FF2B5EF4-FFF2-40B4-BE49-F238E27FC236}">
                    <a16:creationId xmlns:a16="http://schemas.microsoft.com/office/drawing/2014/main" id="{3381FC84-1AE6-440E-B74E-089694B67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00" y="1824"/>
                <a:ext cx="168" cy="192"/>
                <a:chOff x="1008" y="1584"/>
                <a:chExt cx="336" cy="384"/>
              </a:xfrm>
            </p:grpSpPr>
            <p:sp>
              <p:nvSpPr>
                <p:cNvPr id="1234" name="Rectangle 210">
                  <a:extLst>
                    <a:ext uri="{FF2B5EF4-FFF2-40B4-BE49-F238E27FC236}">
                      <a16:creationId xmlns:a16="http://schemas.microsoft.com/office/drawing/2014/main" id="{94C3DDB8-27B3-4847-B3EC-E81238A072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5" name="Rectangle 211">
                  <a:extLst>
                    <a:ext uri="{FF2B5EF4-FFF2-40B4-BE49-F238E27FC236}">
                      <a16:creationId xmlns:a16="http://schemas.microsoft.com/office/drawing/2014/main" id="{474FBDF3-4CF3-4597-86E1-BDDD55B9F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6" name="Rectangle 212">
                  <a:extLst>
                    <a:ext uri="{FF2B5EF4-FFF2-40B4-BE49-F238E27FC236}">
                      <a16:creationId xmlns:a16="http://schemas.microsoft.com/office/drawing/2014/main" id="{6983D9DF-4D36-4F39-9A74-8656386C7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7" name="Rectangle 213">
                  <a:extLst>
                    <a:ext uri="{FF2B5EF4-FFF2-40B4-BE49-F238E27FC236}">
                      <a16:creationId xmlns:a16="http://schemas.microsoft.com/office/drawing/2014/main" id="{445B9083-7797-41C8-98F3-43076507F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8" name="Rectangle 214">
                  <a:extLst>
                    <a:ext uri="{FF2B5EF4-FFF2-40B4-BE49-F238E27FC236}">
                      <a16:creationId xmlns:a16="http://schemas.microsoft.com/office/drawing/2014/main" id="{D95FD298-65BA-4389-ABF4-0E9284685E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39" name="Rectangle 215">
                  <a:extLst>
                    <a:ext uri="{FF2B5EF4-FFF2-40B4-BE49-F238E27FC236}">
                      <a16:creationId xmlns:a16="http://schemas.microsoft.com/office/drawing/2014/main" id="{518CDFFE-A458-4771-83C0-4EC9A5CD6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0" name="Rectangle 216">
                  <a:extLst>
                    <a:ext uri="{FF2B5EF4-FFF2-40B4-BE49-F238E27FC236}">
                      <a16:creationId xmlns:a16="http://schemas.microsoft.com/office/drawing/2014/main" id="{6DD821E6-2112-44E0-A606-0FD0D3FC76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1" name="Rectangle 217">
                  <a:extLst>
                    <a:ext uri="{FF2B5EF4-FFF2-40B4-BE49-F238E27FC236}">
                      <a16:creationId xmlns:a16="http://schemas.microsoft.com/office/drawing/2014/main" id="{FF84322C-25B8-4B79-8861-30C3D34586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42" name="Group 218">
                <a:extLst>
                  <a:ext uri="{FF2B5EF4-FFF2-40B4-BE49-F238E27FC236}">
                    <a16:creationId xmlns:a16="http://schemas.microsoft.com/office/drawing/2014/main" id="{3E795A21-DB70-48AB-B768-6CB4942665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4" y="1824"/>
                <a:ext cx="168" cy="192"/>
                <a:chOff x="1008" y="1584"/>
                <a:chExt cx="336" cy="384"/>
              </a:xfrm>
            </p:grpSpPr>
            <p:sp>
              <p:nvSpPr>
                <p:cNvPr id="1243" name="Rectangle 219">
                  <a:extLst>
                    <a:ext uri="{FF2B5EF4-FFF2-40B4-BE49-F238E27FC236}">
                      <a16:creationId xmlns:a16="http://schemas.microsoft.com/office/drawing/2014/main" id="{A03A4E29-ACC6-4D07-8442-371B081EBA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4" name="Rectangle 220">
                  <a:extLst>
                    <a:ext uri="{FF2B5EF4-FFF2-40B4-BE49-F238E27FC236}">
                      <a16:creationId xmlns:a16="http://schemas.microsoft.com/office/drawing/2014/main" id="{B7EDA2CE-3600-432E-84E8-A242987372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5" name="Rectangle 221">
                  <a:extLst>
                    <a:ext uri="{FF2B5EF4-FFF2-40B4-BE49-F238E27FC236}">
                      <a16:creationId xmlns:a16="http://schemas.microsoft.com/office/drawing/2014/main" id="{D9ABBA3D-AE32-471C-BEAB-F9162BD65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6" name="Rectangle 222">
                  <a:extLst>
                    <a:ext uri="{FF2B5EF4-FFF2-40B4-BE49-F238E27FC236}">
                      <a16:creationId xmlns:a16="http://schemas.microsoft.com/office/drawing/2014/main" id="{0C89A93F-7B00-4976-92EF-124FFF3ACA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7" name="Rectangle 223">
                  <a:extLst>
                    <a:ext uri="{FF2B5EF4-FFF2-40B4-BE49-F238E27FC236}">
                      <a16:creationId xmlns:a16="http://schemas.microsoft.com/office/drawing/2014/main" id="{C588A8ED-138E-4C71-BC25-F0848BF77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8" name="Rectangle 224">
                  <a:extLst>
                    <a:ext uri="{FF2B5EF4-FFF2-40B4-BE49-F238E27FC236}">
                      <a16:creationId xmlns:a16="http://schemas.microsoft.com/office/drawing/2014/main" id="{05792D64-9E70-4B1D-BA90-5B548C4544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49" name="Rectangle 225">
                  <a:extLst>
                    <a:ext uri="{FF2B5EF4-FFF2-40B4-BE49-F238E27FC236}">
                      <a16:creationId xmlns:a16="http://schemas.microsoft.com/office/drawing/2014/main" id="{66B39A74-3FF1-443A-AE1F-03C925A9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0" name="Rectangle 226">
                  <a:extLst>
                    <a:ext uri="{FF2B5EF4-FFF2-40B4-BE49-F238E27FC236}">
                      <a16:creationId xmlns:a16="http://schemas.microsoft.com/office/drawing/2014/main" id="{BE774EFC-A963-44A5-B8DF-6D6ECAC826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51" name="Group 227">
                <a:extLst>
                  <a:ext uri="{FF2B5EF4-FFF2-40B4-BE49-F238E27FC236}">
                    <a16:creationId xmlns:a16="http://schemas.microsoft.com/office/drawing/2014/main" id="{2CF69126-27A3-467F-B0B8-9A9960343D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76" y="2736"/>
                <a:ext cx="168" cy="192"/>
                <a:chOff x="1008" y="1584"/>
                <a:chExt cx="336" cy="384"/>
              </a:xfrm>
            </p:grpSpPr>
            <p:sp>
              <p:nvSpPr>
                <p:cNvPr id="1252" name="Rectangle 228">
                  <a:extLst>
                    <a:ext uri="{FF2B5EF4-FFF2-40B4-BE49-F238E27FC236}">
                      <a16:creationId xmlns:a16="http://schemas.microsoft.com/office/drawing/2014/main" id="{5449A03C-0A88-424B-8B53-0C28784425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3" name="Rectangle 229">
                  <a:extLst>
                    <a:ext uri="{FF2B5EF4-FFF2-40B4-BE49-F238E27FC236}">
                      <a16:creationId xmlns:a16="http://schemas.microsoft.com/office/drawing/2014/main" id="{E10E87FC-E3AE-40B9-9384-3DF25194B3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4" name="Rectangle 230">
                  <a:extLst>
                    <a:ext uri="{FF2B5EF4-FFF2-40B4-BE49-F238E27FC236}">
                      <a16:creationId xmlns:a16="http://schemas.microsoft.com/office/drawing/2014/main" id="{DB5F7C24-0F70-43AB-B531-4BF54A59E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5" name="Rectangle 231">
                  <a:extLst>
                    <a:ext uri="{FF2B5EF4-FFF2-40B4-BE49-F238E27FC236}">
                      <a16:creationId xmlns:a16="http://schemas.microsoft.com/office/drawing/2014/main" id="{EE66164A-10AB-4FD9-ABC7-6465C479F0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6" name="Rectangle 232">
                  <a:extLst>
                    <a:ext uri="{FF2B5EF4-FFF2-40B4-BE49-F238E27FC236}">
                      <a16:creationId xmlns:a16="http://schemas.microsoft.com/office/drawing/2014/main" id="{40039F08-9210-48C8-9F2C-6401BAEB0D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7" name="Rectangle 233">
                  <a:extLst>
                    <a:ext uri="{FF2B5EF4-FFF2-40B4-BE49-F238E27FC236}">
                      <a16:creationId xmlns:a16="http://schemas.microsoft.com/office/drawing/2014/main" id="{37E1F309-1081-4F9B-B01B-443149FC3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8" name="Rectangle 234">
                  <a:extLst>
                    <a:ext uri="{FF2B5EF4-FFF2-40B4-BE49-F238E27FC236}">
                      <a16:creationId xmlns:a16="http://schemas.microsoft.com/office/drawing/2014/main" id="{9168120E-A658-4DED-A839-E257DBF715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59" name="Rectangle 235">
                  <a:extLst>
                    <a:ext uri="{FF2B5EF4-FFF2-40B4-BE49-F238E27FC236}">
                      <a16:creationId xmlns:a16="http://schemas.microsoft.com/office/drawing/2014/main" id="{B53D378C-9D2F-417A-95C4-5752E680E2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60" name="Group 236">
                <a:extLst>
                  <a:ext uri="{FF2B5EF4-FFF2-40B4-BE49-F238E27FC236}">
                    <a16:creationId xmlns:a16="http://schemas.microsoft.com/office/drawing/2014/main" id="{12C1F6E1-36A3-4A86-82B1-846E6314E2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16" y="3840"/>
                <a:ext cx="168" cy="192"/>
                <a:chOff x="1008" y="1584"/>
                <a:chExt cx="336" cy="384"/>
              </a:xfrm>
            </p:grpSpPr>
            <p:sp>
              <p:nvSpPr>
                <p:cNvPr id="1261" name="Rectangle 237">
                  <a:extLst>
                    <a:ext uri="{FF2B5EF4-FFF2-40B4-BE49-F238E27FC236}">
                      <a16:creationId xmlns:a16="http://schemas.microsoft.com/office/drawing/2014/main" id="{8E4C3F5C-3014-4141-BCDB-4D36F1C5A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2" name="Rectangle 238">
                  <a:extLst>
                    <a:ext uri="{FF2B5EF4-FFF2-40B4-BE49-F238E27FC236}">
                      <a16:creationId xmlns:a16="http://schemas.microsoft.com/office/drawing/2014/main" id="{D2C4B4DA-F0F7-4EC5-9822-25EC45102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3" name="Rectangle 239">
                  <a:extLst>
                    <a:ext uri="{FF2B5EF4-FFF2-40B4-BE49-F238E27FC236}">
                      <a16:creationId xmlns:a16="http://schemas.microsoft.com/office/drawing/2014/main" id="{1A7FD5FE-88A9-4822-99C8-1B8CE0A11B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4" name="Rectangle 240">
                  <a:extLst>
                    <a:ext uri="{FF2B5EF4-FFF2-40B4-BE49-F238E27FC236}">
                      <a16:creationId xmlns:a16="http://schemas.microsoft.com/office/drawing/2014/main" id="{9BDFD8DC-800A-4BCC-98D1-2D38E282CA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5" name="Rectangle 241">
                  <a:extLst>
                    <a:ext uri="{FF2B5EF4-FFF2-40B4-BE49-F238E27FC236}">
                      <a16:creationId xmlns:a16="http://schemas.microsoft.com/office/drawing/2014/main" id="{C4545878-B0A0-403C-A2A3-2997B0830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6" name="Rectangle 242">
                  <a:extLst>
                    <a:ext uri="{FF2B5EF4-FFF2-40B4-BE49-F238E27FC236}">
                      <a16:creationId xmlns:a16="http://schemas.microsoft.com/office/drawing/2014/main" id="{89B7A79E-6B6A-4DCE-B3FC-61C652838C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7" name="Rectangle 243">
                  <a:extLst>
                    <a:ext uri="{FF2B5EF4-FFF2-40B4-BE49-F238E27FC236}">
                      <a16:creationId xmlns:a16="http://schemas.microsoft.com/office/drawing/2014/main" id="{281A27FF-4C01-4028-98DF-8A3D49B249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68" name="Rectangle 244">
                  <a:extLst>
                    <a:ext uri="{FF2B5EF4-FFF2-40B4-BE49-F238E27FC236}">
                      <a16:creationId xmlns:a16="http://schemas.microsoft.com/office/drawing/2014/main" id="{C9B7AE42-4F0E-4E3A-A46B-965F5AD54B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69" name="Group 245">
                <a:extLst>
                  <a:ext uri="{FF2B5EF4-FFF2-40B4-BE49-F238E27FC236}">
                    <a16:creationId xmlns:a16="http://schemas.microsoft.com/office/drawing/2014/main" id="{F14AB99C-9C5F-4BF9-9140-24E4EC3F5D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00" y="3840"/>
                <a:ext cx="168" cy="192"/>
                <a:chOff x="1008" y="1584"/>
                <a:chExt cx="336" cy="384"/>
              </a:xfrm>
            </p:grpSpPr>
            <p:sp>
              <p:nvSpPr>
                <p:cNvPr id="1270" name="Rectangle 246">
                  <a:extLst>
                    <a:ext uri="{FF2B5EF4-FFF2-40B4-BE49-F238E27FC236}">
                      <a16:creationId xmlns:a16="http://schemas.microsoft.com/office/drawing/2014/main" id="{9C790726-F774-42BB-9CA7-1AA7913649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1" name="Rectangle 247">
                  <a:extLst>
                    <a:ext uri="{FF2B5EF4-FFF2-40B4-BE49-F238E27FC236}">
                      <a16:creationId xmlns:a16="http://schemas.microsoft.com/office/drawing/2014/main" id="{5C777AA2-CEE4-46EE-9D5A-DA67A15243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2" name="Rectangle 248">
                  <a:extLst>
                    <a:ext uri="{FF2B5EF4-FFF2-40B4-BE49-F238E27FC236}">
                      <a16:creationId xmlns:a16="http://schemas.microsoft.com/office/drawing/2014/main" id="{E9BBF1F6-C1BC-425B-8225-D98E45449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3" name="Rectangle 249">
                  <a:extLst>
                    <a:ext uri="{FF2B5EF4-FFF2-40B4-BE49-F238E27FC236}">
                      <a16:creationId xmlns:a16="http://schemas.microsoft.com/office/drawing/2014/main" id="{CD3A70B8-AEF7-4D11-B1A4-C4C544E53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4" name="Rectangle 250">
                  <a:extLst>
                    <a:ext uri="{FF2B5EF4-FFF2-40B4-BE49-F238E27FC236}">
                      <a16:creationId xmlns:a16="http://schemas.microsoft.com/office/drawing/2014/main" id="{C1134C72-0FD9-49D6-889B-784CA03CF5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5" name="Rectangle 251">
                  <a:extLst>
                    <a:ext uri="{FF2B5EF4-FFF2-40B4-BE49-F238E27FC236}">
                      <a16:creationId xmlns:a16="http://schemas.microsoft.com/office/drawing/2014/main" id="{4EC3646E-D51C-486B-8C2E-977C666DD2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6" name="Rectangle 252">
                  <a:extLst>
                    <a:ext uri="{FF2B5EF4-FFF2-40B4-BE49-F238E27FC236}">
                      <a16:creationId xmlns:a16="http://schemas.microsoft.com/office/drawing/2014/main" id="{B98955A6-7B69-4A15-BC03-76C457182F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77" name="Rectangle 253">
                  <a:extLst>
                    <a:ext uri="{FF2B5EF4-FFF2-40B4-BE49-F238E27FC236}">
                      <a16:creationId xmlns:a16="http://schemas.microsoft.com/office/drawing/2014/main" id="{BDCC5FF8-6CA2-4305-9968-47751FBEA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78" name="Group 254">
                <a:extLst>
                  <a:ext uri="{FF2B5EF4-FFF2-40B4-BE49-F238E27FC236}">
                    <a16:creationId xmlns:a16="http://schemas.microsoft.com/office/drawing/2014/main" id="{2CB1C3AE-E5CA-4386-BB15-37042D8A0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" y="3744"/>
                <a:ext cx="168" cy="192"/>
                <a:chOff x="1008" y="1584"/>
                <a:chExt cx="336" cy="384"/>
              </a:xfrm>
            </p:grpSpPr>
            <p:sp>
              <p:nvSpPr>
                <p:cNvPr id="1279" name="Rectangle 255">
                  <a:extLst>
                    <a:ext uri="{FF2B5EF4-FFF2-40B4-BE49-F238E27FC236}">
                      <a16:creationId xmlns:a16="http://schemas.microsoft.com/office/drawing/2014/main" id="{97D48171-E850-4CAE-8A07-E37A13195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0" name="Rectangle 256">
                  <a:extLst>
                    <a:ext uri="{FF2B5EF4-FFF2-40B4-BE49-F238E27FC236}">
                      <a16:creationId xmlns:a16="http://schemas.microsoft.com/office/drawing/2014/main" id="{41EA5235-6C98-48A4-9DD6-68D165CB25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1" name="Rectangle 257">
                  <a:extLst>
                    <a:ext uri="{FF2B5EF4-FFF2-40B4-BE49-F238E27FC236}">
                      <a16:creationId xmlns:a16="http://schemas.microsoft.com/office/drawing/2014/main" id="{41E5C8A2-090F-4A09-A696-9E1F49807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2" name="Rectangle 258">
                  <a:extLst>
                    <a:ext uri="{FF2B5EF4-FFF2-40B4-BE49-F238E27FC236}">
                      <a16:creationId xmlns:a16="http://schemas.microsoft.com/office/drawing/2014/main" id="{83D46015-04D6-4CCA-B9F2-0B3D60CA38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3" name="Rectangle 259">
                  <a:extLst>
                    <a:ext uri="{FF2B5EF4-FFF2-40B4-BE49-F238E27FC236}">
                      <a16:creationId xmlns:a16="http://schemas.microsoft.com/office/drawing/2014/main" id="{68D9D41D-2B3D-4EF2-9F8B-AFA9814BE8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4" name="Rectangle 260">
                  <a:extLst>
                    <a:ext uri="{FF2B5EF4-FFF2-40B4-BE49-F238E27FC236}">
                      <a16:creationId xmlns:a16="http://schemas.microsoft.com/office/drawing/2014/main" id="{47FB509E-6482-4207-8BBD-746B7AD92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5" name="Rectangle 261">
                  <a:extLst>
                    <a:ext uri="{FF2B5EF4-FFF2-40B4-BE49-F238E27FC236}">
                      <a16:creationId xmlns:a16="http://schemas.microsoft.com/office/drawing/2014/main" id="{E75FBC65-21B1-40EA-A9F3-F676802099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6" name="Rectangle 262">
                  <a:extLst>
                    <a:ext uri="{FF2B5EF4-FFF2-40B4-BE49-F238E27FC236}">
                      <a16:creationId xmlns:a16="http://schemas.microsoft.com/office/drawing/2014/main" id="{2DBE7972-47FC-4400-B33D-5C3119C9B1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87" name="Group 263">
                <a:extLst>
                  <a:ext uri="{FF2B5EF4-FFF2-40B4-BE49-F238E27FC236}">
                    <a16:creationId xmlns:a16="http://schemas.microsoft.com/office/drawing/2014/main" id="{2AD4B8FA-44A5-441F-A276-43EB975B70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0" y="3744"/>
                <a:ext cx="168" cy="192"/>
                <a:chOff x="1008" y="1584"/>
                <a:chExt cx="336" cy="384"/>
              </a:xfrm>
            </p:grpSpPr>
            <p:sp>
              <p:nvSpPr>
                <p:cNvPr id="1288" name="Rectangle 264">
                  <a:extLst>
                    <a:ext uri="{FF2B5EF4-FFF2-40B4-BE49-F238E27FC236}">
                      <a16:creationId xmlns:a16="http://schemas.microsoft.com/office/drawing/2014/main" id="{05C24FC0-3023-4988-B7D1-5811D8316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89" name="Rectangle 265">
                  <a:extLst>
                    <a:ext uri="{FF2B5EF4-FFF2-40B4-BE49-F238E27FC236}">
                      <a16:creationId xmlns:a16="http://schemas.microsoft.com/office/drawing/2014/main" id="{8A6F33ED-7102-42D2-80A6-94BC51630E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0" name="Rectangle 266">
                  <a:extLst>
                    <a:ext uri="{FF2B5EF4-FFF2-40B4-BE49-F238E27FC236}">
                      <a16:creationId xmlns:a16="http://schemas.microsoft.com/office/drawing/2014/main" id="{152CCA7E-B1D7-43EC-ADB0-5DBDF8D35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1" name="Rectangle 267">
                  <a:extLst>
                    <a:ext uri="{FF2B5EF4-FFF2-40B4-BE49-F238E27FC236}">
                      <a16:creationId xmlns:a16="http://schemas.microsoft.com/office/drawing/2014/main" id="{E33EBCE1-6B2F-443F-A527-ACAB99782E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2" name="Rectangle 268">
                  <a:extLst>
                    <a:ext uri="{FF2B5EF4-FFF2-40B4-BE49-F238E27FC236}">
                      <a16:creationId xmlns:a16="http://schemas.microsoft.com/office/drawing/2014/main" id="{0656FABA-9571-4C01-A94A-424E4E5FF6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3" name="Rectangle 269">
                  <a:extLst>
                    <a:ext uri="{FF2B5EF4-FFF2-40B4-BE49-F238E27FC236}">
                      <a16:creationId xmlns:a16="http://schemas.microsoft.com/office/drawing/2014/main" id="{AAE2469D-C29F-49FF-A908-332563F181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4" name="Rectangle 270">
                  <a:extLst>
                    <a:ext uri="{FF2B5EF4-FFF2-40B4-BE49-F238E27FC236}">
                      <a16:creationId xmlns:a16="http://schemas.microsoft.com/office/drawing/2014/main" id="{77D0C691-7D23-493E-B391-5602162C85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5" name="Rectangle 271">
                  <a:extLst>
                    <a:ext uri="{FF2B5EF4-FFF2-40B4-BE49-F238E27FC236}">
                      <a16:creationId xmlns:a16="http://schemas.microsoft.com/office/drawing/2014/main" id="{17C3CFCF-D988-4774-8DFD-EA31025877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  <p:grpSp>
            <p:nvGrpSpPr>
              <p:cNvPr id="1296" name="Group 272">
                <a:extLst>
                  <a:ext uri="{FF2B5EF4-FFF2-40B4-BE49-F238E27FC236}">
                    <a16:creationId xmlns:a16="http://schemas.microsoft.com/office/drawing/2014/main" id="{0D12A48E-6691-40C1-898D-7C4E41A0A3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52" y="4128"/>
                <a:ext cx="168" cy="192"/>
                <a:chOff x="1008" y="1584"/>
                <a:chExt cx="336" cy="384"/>
              </a:xfrm>
            </p:grpSpPr>
            <p:sp>
              <p:nvSpPr>
                <p:cNvPr id="1297" name="Rectangle 273">
                  <a:extLst>
                    <a:ext uri="{FF2B5EF4-FFF2-40B4-BE49-F238E27FC236}">
                      <a16:creationId xmlns:a16="http://schemas.microsoft.com/office/drawing/2014/main" id="{C8E230E5-2C96-4BBF-A446-E2D69EB967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824"/>
                  <a:ext cx="96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8" name="Rectangle 274">
                  <a:extLst>
                    <a:ext uri="{FF2B5EF4-FFF2-40B4-BE49-F238E27FC236}">
                      <a16:creationId xmlns:a16="http://schemas.microsoft.com/office/drawing/2014/main" id="{DA183E44-6368-4834-B99C-6E497A9B2C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00" y="1776"/>
                  <a:ext cx="48" cy="9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299" name="Rectangle 275">
                  <a:extLst>
                    <a:ext uri="{FF2B5EF4-FFF2-40B4-BE49-F238E27FC236}">
                      <a16:creationId xmlns:a16="http://schemas.microsoft.com/office/drawing/2014/main" id="{B1294E4A-4FA5-47F0-A478-3BE67838BC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04" y="1680"/>
                  <a:ext cx="48" cy="144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300" name="Rectangle 276">
                  <a:extLst>
                    <a:ext uri="{FF2B5EF4-FFF2-40B4-BE49-F238E27FC236}">
                      <a16:creationId xmlns:a16="http://schemas.microsoft.com/office/drawing/2014/main" id="{5F4A1B56-ABC8-427C-AB8E-B88B9D5F48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152" y="1680"/>
                  <a:ext cx="192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301" name="Rectangle 277">
                  <a:extLst>
                    <a:ext uri="{FF2B5EF4-FFF2-40B4-BE49-F238E27FC236}">
                      <a16:creationId xmlns:a16="http://schemas.microsoft.com/office/drawing/2014/main" id="{A9A68B3D-75AF-4322-B7E1-9D4D347CF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296" y="1728"/>
                  <a:ext cx="48" cy="24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302" name="Rectangle 278">
                  <a:extLst>
                    <a:ext uri="{FF2B5EF4-FFF2-40B4-BE49-F238E27FC236}">
                      <a16:creationId xmlns:a16="http://schemas.microsoft.com/office/drawing/2014/main" id="{6B03B695-6948-4074-B8A6-23FDD9BD75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920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303" name="Rectangle 279">
                  <a:extLst>
                    <a:ext uri="{FF2B5EF4-FFF2-40B4-BE49-F238E27FC236}">
                      <a16:creationId xmlns:a16="http://schemas.microsoft.com/office/drawing/2014/main" id="{4D1BA3ED-6E30-4C05-885D-DD14B74800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08" y="1584"/>
                  <a:ext cx="48" cy="336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  <p:sp>
              <p:nvSpPr>
                <p:cNvPr id="1304" name="Rectangle 280">
                  <a:extLst>
                    <a:ext uri="{FF2B5EF4-FFF2-40B4-BE49-F238E27FC236}">
                      <a16:creationId xmlns:a16="http://schemas.microsoft.com/office/drawing/2014/main" id="{B12A2FB9-6D79-4C84-AC7E-82DF6D1525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hidden">
                <a:xfrm>
                  <a:off x="1056" y="1584"/>
                  <a:ext cx="288" cy="48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CR" sz="1400"/>
                </a:p>
              </p:txBody>
            </p:sp>
          </p:grpSp>
        </p:grpSp>
        <p:grpSp>
          <p:nvGrpSpPr>
            <p:cNvPr id="1351" name="Group 327">
              <a:extLst>
                <a:ext uri="{FF2B5EF4-FFF2-40B4-BE49-F238E27FC236}">
                  <a16:creationId xmlns:a16="http://schemas.microsoft.com/office/drawing/2014/main" id="{7817AA10-054B-43B8-9C4A-9779672C948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" y="0"/>
              <a:ext cx="288" cy="672"/>
              <a:chOff x="96" y="0"/>
              <a:chExt cx="288" cy="672"/>
            </a:xfrm>
          </p:grpSpPr>
          <p:sp>
            <p:nvSpPr>
              <p:cNvPr id="1316" name="Rectangle 292">
                <a:extLst>
                  <a:ext uri="{FF2B5EF4-FFF2-40B4-BE49-F238E27FC236}">
                    <a16:creationId xmlns:a16="http://schemas.microsoft.com/office/drawing/2014/main" id="{513A8A03-42D2-4AB9-AF70-B25B3B3F725D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96" y="576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26" name="Rectangle 302">
                <a:extLst>
                  <a:ext uri="{FF2B5EF4-FFF2-40B4-BE49-F238E27FC236}">
                    <a16:creationId xmlns:a16="http://schemas.microsoft.com/office/drawing/2014/main" id="{9E7755AB-4DE1-44FB-A0D8-EAD9270EE79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96" y="0"/>
                <a:ext cx="288" cy="57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1350" name="Group 326">
              <a:extLst>
                <a:ext uri="{FF2B5EF4-FFF2-40B4-BE49-F238E27FC236}">
                  <a16:creationId xmlns:a16="http://schemas.microsoft.com/office/drawing/2014/main" id="{038FCA9F-DF9F-4B9B-83C6-E4FED85D89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" y="719"/>
              <a:ext cx="5569" cy="3505"/>
              <a:chOff x="95" y="719"/>
              <a:chExt cx="5569" cy="3505"/>
            </a:xfrm>
          </p:grpSpPr>
          <p:sp>
            <p:nvSpPr>
              <p:cNvPr id="1306" name="Rectangle 282">
                <a:extLst>
                  <a:ext uri="{FF2B5EF4-FFF2-40B4-BE49-F238E27FC236}">
                    <a16:creationId xmlns:a16="http://schemas.microsoft.com/office/drawing/2014/main" id="{9709A6FD-E3F4-495B-ABF6-7E3FB784E9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167" y="839"/>
                <a:ext cx="9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07" name="Rectangle 283">
                <a:extLst>
                  <a:ext uri="{FF2B5EF4-FFF2-40B4-BE49-F238E27FC236}">
                    <a16:creationId xmlns:a16="http://schemas.microsoft.com/office/drawing/2014/main" id="{937C5C18-79CA-458B-914B-D8A41555453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215" y="887"/>
                <a:ext cx="48" cy="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08" name="Rectangle 284">
                <a:extLst>
                  <a:ext uri="{FF2B5EF4-FFF2-40B4-BE49-F238E27FC236}">
                    <a16:creationId xmlns:a16="http://schemas.microsoft.com/office/drawing/2014/main" id="{FEB2810B-A29C-4C15-BC81-39DB869A850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287" y="767"/>
                <a:ext cx="48" cy="1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09" name="Rectangle 285">
                <a:extLst>
                  <a:ext uri="{FF2B5EF4-FFF2-40B4-BE49-F238E27FC236}">
                    <a16:creationId xmlns:a16="http://schemas.microsoft.com/office/drawing/2014/main" id="{8B48F799-7864-4DAE-8BB6-E7345510BD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191" y="911"/>
                <a:ext cx="48" cy="24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10" name="Rectangle 286">
                <a:extLst>
                  <a:ext uri="{FF2B5EF4-FFF2-40B4-BE49-F238E27FC236}">
                    <a16:creationId xmlns:a16="http://schemas.microsoft.com/office/drawing/2014/main" id="{D49829A5-DA81-4F0E-A22A-72836F1BD30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-25" y="839"/>
                <a:ext cx="288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11" name="Rectangle 287">
                <a:extLst>
                  <a:ext uri="{FF2B5EF4-FFF2-40B4-BE49-F238E27FC236}">
                    <a16:creationId xmlns:a16="http://schemas.microsoft.com/office/drawing/2014/main" id="{1DFDB059-E8A2-485C-BB5A-2EA03B467B7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287" y="575"/>
                <a:ext cx="48" cy="33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B4E488CA-DCC0-4865-9153-7E7477912E96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-1273" y="2471"/>
                <a:ext cx="3457" cy="4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13" name="Rectangle 289">
                <a:extLst>
                  <a:ext uri="{FF2B5EF4-FFF2-40B4-BE49-F238E27FC236}">
                    <a16:creationId xmlns:a16="http://schemas.microsoft.com/office/drawing/2014/main" id="{836D1C89-6E94-4CD3-AFE7-0D09E4B8151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>
                <a:off x="288" y="912"/>
                <a:ext cx="240" cy="48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14" name="Rectangle 290">
                <a:extLst>
                  <a:ext uri="{FF2B5EF4-FFF2-40B4-BE49-F238E27FC236}">
                    <a16:creationId xmlns:a16="http://schemas.microsoft.com/office/drawing/2014/main" id="{FCB3EDEB-5D2E-439E-BF86-74433EE5DFF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>
                <a:off x="528" y="912"/>
                <a:ext cx="5136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47" name="Rectangle 323">
                <a:extLst>
                  <a:ext uri="{FF2B5EF4-FFF2-40B4-BE49-F238E27FC236}">
                    <a16:creationId xmlns:a16="http://schemas.microsoft.com/office/drawing/2014/main" id="{845488A9-5492-4543-A79D-E7441C36186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invGray">
              <a:xfrm rot="5400000">
                <a:off x="263" y="935"/>
                <a:ext cx="192" cy="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  <p:grpSp>
          <p:nvGrpSpPr>
            <p:cNvPr id="1352" name="Group 328">
              <a:extLst>
                <a:ext uri="{FF2B5EF4-FFF2-40B4-BE49-F238E27FC236}">
                  <a16:creationId xmlns:a16="http://schemas.microsoft.com/office/drawing/2014/main" id="{E9C7F94D-1E19-4981-929D-F79E21C4E6A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96" y="1104"/>
              <a:ext cx="288" cy="3120"/>
              <a:chOff x="96" y="1104"/>
              <a:chExt cx="288" cy="3120"/>
            </a:xfrm>
          </p:grpSpPr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AA336DFC-8463-454D-AA22-708732FD3238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96" y="1104"/>
                <a:ext cx="288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  <p:sp>
            <p:nvSpPr>
              <p:cNvPr id="1345" name="Rectangle 321">
                <a:extLst>
                  <a:ext uri="{FF2B5EF4-FFF2-40B4-BE49-F238E27FC236}">
                    <a16:creationId xmlns:a16="http://schemas.microsoft.com/office/drawing/2014/main" id="{63C85341-3E21-4D29-A7FC-C24ECCF05877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96" y="1200"/>
                <a:ext cx="288" cy="3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CR" sz="1400"/>
              </a:p>
            </p:txBody>
          </p:sp>
        </p:grpSp>
      </p:grpSp>
      <p:sp>
        <p:nvSpPr>
          <p:cNvPr id="1026" name="Rectangle 2">
            <a:extLst>
              <a:ext uri="{FF2B5EF4-FFF2-40B4-BE49-F238E27FC236}">
                <a16:creationId xmlns:a16="http://schemas.microsoft.com/office/drawing/2014/main" id="{5AEF2984-1794-4BE6-BA8A-8D37DF4E7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22400" y="3048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el estilo de título del patrón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619524-7E14-497B-836B-82F329CC3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22400" y="17526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R"/>
              <a:t>Haga clic para modificar el estilo de texto del patrón</a:t>
            </a:r>
          </a:p>
          <a:p>
            <a:pPr lvl="1"/>
            <a:r>
              <a:rPr lang="es-ES" altLang="es-CR"/>
              <a:t>Segundo nivel</a:t>
            </a:r>
          </a:p>
          <a:p>
            <a:pPr lvl="2"/>
            <a:r>
              <a:rPr lang="es-ES" altLang="es-CR"/>
              <a:t>Tercer nivel</a:t>
            </a:r>
          </a:p>
          <a:p>
            <a:pPr lvl="3"/>
            <a:r>
              <a:rPr lang="es-ES" altLang="es-CR"/>
              <a:t>Cuarto nivel</a:t>
            </a:r>
          </a:p>
          <a:p>
            <a:pPr lvl="4"/>
            <a:r>
              <a:rPr lang="es-ES" altLang="es-C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BC93FCA-74A9-4045-9286-D269E18A1B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22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s-C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525CA6-43C2-48D9-9DB6-0A8072B89F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73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s-C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019BCC2-0BFC-4BEB-BEFB-45803ED00E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45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DE8D74-D5C1-48F4-A8D5-B5F83DA129C7}" type="slidenum">
              <a:rPr lang="es-ES" altLang="es-CR"/>
              <a:pPr/>
              <a:t>‹Nº›</a:t>
            </a:fld>
            <a:endParaRPr lang="es-ES" altLang="es-CR"/>
          </a:p>
        </p:txBody>
      </p:sp>
    </p:spTree>
    <p:extLst>
      <p:ext uri="{BB962C8B-B14F-4D97-AF65-F5344CB8AC3E}">
        <p14:creationId xmlns:p14="http://schemas.microsoft.com/office/powerpoint/2010/main" val="362784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anose="020B0806030902050204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1730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89025" indent="-1746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F2B8A6E-734E-4C6D-8996-16A7E799628E}"/>
              </a:ext>
            </a:extLst>
          </p:cNvPr>
          <p:cNvSpPr txBox="1"/>
          <p:nvPr/>
        </p:nvSpPr>
        <p:spPr>
          <a:xfrm>
            <a:off x="2803525" y="348136"/>
            <a:ext cx="726628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Oficina de Orientación y Desarrollo Estudiantil</a:t>
            </a:r>
          </a:p>
          <a:p>
            <a:r>
              <a:rPr lang="es-ES" dirty="0">
                <a:latin typeface="Arial Rounded MT Bold" panose="020F0704030504030204" pitchFamily="34" charset="0"/>
              </a:rPr>
              <a:t>PROGRAMA DE ORIENTACIÓN Y ATENCIÓN PSICOEDUCATIVA</a:t>
            </a:r>
          </a:p>
          <a:p>
            <a:r>
              <a:rPr lang="es-ES" dirty="0">
                <a:latin typeface="Castellar" panose="020A0402060406010301" pitchFamily="18" charset="0"/>
              </a:rPr>
              <a:t>MÓDULOS PARA III CUATRIMESTRE 2020</a:t>
            </a:r>
          </a:p>
          <a:p>
            <a:r>
              <a:rPr lang="es-ES" sz="2000" dirty="0">
                <a:latin typeface="Cooper Black" panose="0208090404030B020404" pitchFamily="18" charset="0"/>
              </a:rPr>
              <a:t>Sesiones sincrónicas </a:t>
            </a:r>
            <a:endParaRPr lang="es-CR" sz="2000" dirty="0">
              <a:latin typeface="Cooper Black" panose="0208090404030B020404" pitchFamily="18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993FBCA-9158-4260-A085-D7513981F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7479172"/>
              </p:ext>
            </p:extLst>
          </p:nvPr>
        </p:nvGraphicFramePr>
        <p:xfrm>
          <a:off x="1913562" y="1611619"/>
          <a:ext cx="8798332" cy="504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2" descr="Resultado de imagen de logo daes uned costa rica">
            <a:extLst>
              <a:ext uri="{FF2B5EF4-FFF2-40B4-BE49-F238E27FC236}">
                <a16:creationId xmlns:a16="http://schemas.microsoft.com/office/drawing/2014/main" id="{DC966D39-FB0B-4427-B8BA-DBBE2EB4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511" y="101505"/>
            <a:ext cx="1186955" cy="1231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sultado de imagen de logo uned costa rica">
            <a:extLst>
              <a:ext uri="{FF2B5EF4-FFF2-40B4-BE49-F238E27FC236}">
                <a16:creationId xmlns:a16="http://schemas.microsoft.com/office/drawing/2014/main" id="{22BA5A43-A0B9-467A-9F15-90E1332B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74" y="101505"/>
            <a:ext cx="904595" cy="127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2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tebook Lesson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PT Celes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ema de Office">
      <a:majorFont>
        <a:latin typeface="Impact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C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6C98C8"/>
        </a:lt1>
        <a:dk2>
          <a:srgbClr val="F8F8F8"/>
        </a:dk2>
        <a:lt2>
          <a:srgbClr val="29486B"/>
        </a:lt2>
        <a:accent1>
          <a:srgbClr val="ECEBD3"/>
        </a:accent1>
        <a:accent2>
          <a:srgbClr val="B6B57F"/>
        </a:accent2>
        <a:accent3>
          <a:srgbClr val="BACAE0"/>
        </a:accent3>
        <a:accent4>
          <a:srgbClr val="000000"/>
        </a:accent4>
        <a:accent5>
          <a:srgbClr val="F4F3E6"/>
        </a:accent5>
        <a:accent6>
          <a:srgbClr val="A5A472"/>
        </a:accent6>
        <a:hlink>
          <a:srgbClr val="CDCBAB"/>
        </a:hlink>
        <a:folHlink>
          <a:srgbClr val="8BAD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29486B"/>
        </a:dk2>
        <a:lt2>
          <a:srgbClr val="29486B"/>
        </a:lt2>
        <a:accent1>
          <a:srgbClr val="C0C0C0"/>
        </a:accent1>
        <a:accent2>
          <a:srgbClr val="C6C59C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B3B28D"/>
        </a:accent6>
        <a:hlink>
          <a:srgbClr val="EFEDB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40"/>
        </a:dk1>
        <a:lt1>
          <a:srgbClr val="729DFE"/>
        </a:lt1>
        <a:dk2>
          <a:srgbClr val="35395B"/>
        </a:dk2>
        <a:lt2>
          <a:srgbClr val="3566A7"/>
        </a:lt2>
        <a:accent1>
          <a:srgbClr val="FFFFFF"/>
        </a:accent1>
        <a:accent2>
          <a:srgbClr val="BCBCAE"/>
        </a:accent2>
        <a:accent3>
          <a:srgbClr val="BCCCFE"/>
        </a:accent3>
        <a:accent4>
          <a:srgbClr val="000035"/>
        </a:accent4>
        <a:accent5>
          <a:srgbClr val="FFFFFF"/>
        </a:accent5>
        <a:accent6>
          <a:srgbClr val="AAAA9D"/>
        </a:accent6>
        <a:hlink>
          <a:srgbClr val="DEDDC5"/>
        </a:hlink>
        <a:folHlink>
          <a:srgbClr val="50CB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A1261D"/>
        </a:dk1>
        <a:lt1>
          <a:srgbClr val="FFFFCC"/>
        </a:lt1>
        <a:dk2>
          <a:srgbClr val="000000"/>
        </a:dk2>
        <a:lt2>
          <a:srgbClr val="F8F8F8"/>
        </a:lt2>
        <a:accent1>
          <a:srgbClr val="FFCC00"/>
        </a:accent1>
        <a:accent2>
          <a:srgbClr val="D41010"/>
        </a:accent2>
        <a:accent3>
          <a:srgbClr val="AAAAAA"/>
        </a:accent3>
        <a:accent4>
          <a:srgbClr val="DADAAE"/>
        </a:accent4>
        <a:accent5>
          <a:srgbClr val="FFE2AA"/>
        </a:accent5>
        <a:accent6>
          <a:srgbClr val="C00D0D"/>
        </a:accent6>
        <a:hlink>
          <a:srgbClr val="9A180E"/>
        </a:hlink>
        <a:folHlink>
          <a:srgbClr val="8A090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6F2B29"/>
        </a:dk1>
        <a:lt1>
          <a:srgbClr val="FFFFFF"/>
        </a:lt1>
        <a:dk2>
          <a:srgbClr val="973937"/>
        </a:dk2>
        <a:lt2>
          <a:srgbClr val="E7E6B4"/>
        </a:lt2>
        <a:accent1>
          <a:srgbClr val="FFCC66"/>
        </a:accent1>
        <a:accent2>
          <a:srgbClr val="9B8359"/>
        </a:accent2>
        <a:accent3>
          <a:srgbClr val="C9AEAE"/>
        </a:accent3>
        <a:accent4>
          <a:srgbClr val="DADADA"/>
        </a:accent4>
        <a:accent5>
          <a:srgbClr val="FFE2B8"/>
        </a:accent5>
        <a:accent6>
          <a:srgbClr val="8C7650"/>
        </a:accent6>
        <a:hlink>
          <a:srgbClr val="BFB293"/>
        </a:hlink>
        <a:folHlink>
          <a:srgbClr val="C0333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libreta apuntes</Template>
  <TotalTime>98</TotalTime>
  <Words>192</Words>
  <Application>Microsoft Office PowerPoint</Application>
  <PresentationFormat>Panorámica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</vt:i4>
      </vt:variant>
    </vt:vector>
  </HeadingPairs>
  <TitlesOfParts>
    <vt:vector size="24" baseType="lpstr">
      <vt:lpstr>Anonymous Pro</vt:lpstr>
      <vt:lpstr>Arial</vt:lpstr>
      <vt:lpstr>Arial Narrow</vt:lpstr>
      <vt:lpstr>Arial Rounded MT Bold</vt:lpstr>
      <vt:lpstr>Calibri</vt:lpstr>
      <vt:lpstr>Castellar</vt:lpstr>
      <vt:lpstr>Coming Soon</vt:lpstr>
      <vt:lpstr>Concert One</vt:lpstr>
      <vt:lpstr>Cooper Black</vt:lpstr>
      <vt:lpstr>Impact</vt:lpstr>
      <vt:lpstr>Itim</vt:lpstr>
      <vt:lpstr>Merriweather</vt:lpstr>
      <vt:lpstr>Muli</vt:lpstr>
      <vt:lpstr>Proxima Nova</vt:lpstr>
      <vt:lpstr>Proxima Nova Semibold</vt:lpstr>
      <vt:lpstr>Roboto Mono</vt:lpstr>
      <vt:lpstr>Roboto Mono Regular</vt:lpstr>
      <vt:lpstr>Times New Roman</vt:lpstr>
      <vt:lpstr>Online Notebook by Slidesgo</vt:lpstr>
      <vt:lpstr>Slidesgo Final Pages</vt:lpstr>
      <vt:lpstr>Notebook Lesson</vt:lpstr>
      <vt:lpstr>1_Slidesgo Final Pages</vt:lpstr>
      <vt:lpstr>PPT Celeste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Alba Iris Chacón Granja</dc:creator>
  <cp:lastModifiedBy>Alba Iris Chacón Granja</cp:lastModifiedBy>
  <cp:revision>8</cp:revision>
  <dcterms:created xsi:type="dcterms:W3CDTF">2020-10-09T15:47:39Z</dcterms:created>
  <dcterms:modified xsi:type="dcterms:W3CDTF">2020-10-09T17:26:23Z</dcterms:modified>
</cp:coreProperties>
</file>