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"/>
  </p:notesMasterIdLst>
  <p:sldIdLst>
    <p:sldId id="257" r:id="rId3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9800"/>
    <a:srgbClr val="D9614C"/>
    <a:srgbClr val="CA2B1C"/>
    <a:srgbClr val="FFD462"/>
    <a:srgbClr val="EAA100"/>
    <a:srgbClr val="1CDFFD"/>
    <a:srgbClr val="CA0000"/>
    <a:srgbClr val="E40000"/>
    <a:srgbClr val="AA2000"/>
    <a:srgbClr val="FFC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1F661B-3C08-79E4-7560-16F56979C765}" v="2" dt="2019-01-15T18:04:14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524" y="1088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rdes Arce Espinoza" userId="S::larce@uned.ac.cr::a33300a3-6cf6-45f7-99e4-a84f253b6b55" providerId="AD" clId="Web-{D11F661B-3C08-79E4-7560-16F56979C765}"/>
    <pc:docChg chg="addSld delSld modSld">
      <pc:chgData name="Lourdes Arce Espinoza" userId="S::larce@uned.ac.cr::a33300a3-6cf6-45f7-99e4-a84f253b6b55" providerId="AD" clId="Web-{D11F661B-3C08-79E4-7560-16F56979C765}" dt="2019-01-15T18:04:51.866" v="3439"/>
      <pc:docMkLst>
        <pc:docMk/>
      </pc:docMkLst>
      <pc:sldChg chg="del">
        <pc:chgData name="Lourdes Arce Espinoza" userId="S::larce@uned.ac.cr::a33300a3-6cf6-45f7-99e4-a84f253b6b55" providerId="AD" clId="Web-{D11F661B-3C08-79E4-7560-16F56979C765}" dt="2019-01-15T17:24:02.092" v="0"/>
        <pc:sldMkLst>
          <pc:docMk/>
          <pc:sldMk cId="0" sldId="256"/>
        </pc:sldMkLst>
      </pc:sldChg>
      <pc:sldChg chg="addSp delSp modSp add del">
        <pc:chgData name="Lourdes Arce Espinoza" userId="S::larce@uned.ac.cr::a33300a3-6cf6-45f7-99e4-a84f253b6b55" providerId="AD" clId="Web-{D11F661B-3C08-79E4-7560-16F56979C765}" dt="2019-01-15T18:04:51.866" v="3439"/>
        <pc:sldMkLst>
          <pc:docMk/>
          <pc:sldMk cId="0" sldId="257"/>
        </pc:sldMkLst>
        <pc:spChg chg="del">
          <ac:chgData name="Lourdes Arce Espinoza" userId="S::larce@uned.ac.cr::a33300a3-6cf6-45f7-99e4-a84f253b6b55" providerId="AD" clId="Web-{D11F661B-3C08-79E4-7560-16F56979C765}" dt="2019-01-15T17:39:42.382" v="1400"/>
          <ac:spMkLst>
            <pc:docMk/>
            <pc:sldMk cId="0" sldId="257"/>
            <ac:spMk id="2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9:46.304" v="1405"/>
          <ac:spMkLst>
            <pc:docMk/>
            <pc:sldMk cId="0" sldId="257"/>
            <ac:spMk id="10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7:31.715" v="2052"/>
          <ac:spMkLst>
            <pc:docMk/>
            <pc:sldMk cId="0" sldId="257"/>
            <ac:spMk id="12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24:56.608" v="44" actId="1076"/>
          <ac:spMkLst>
            <pc:docMk/>
            <pc:sldMk cId="0" sldId="257"/>
            <ac:spMk id="15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35:45.146" v="1021" actId="1076"/>
          <ac:spMkLst>
            <pc:docMk/>
            <pc:sldMk cId="0" sldId="257"/>
            <ac:spMk id="22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35:41.786" v="1020" actId="1076"/>
          <ac:spMkLst>
            <pc:docMk/>
            <pc:sldMk cId="0" sldId="257"/>
            <ac:spMk id="23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5:34.880" v="1018"/>
          <ac:spMkLst>
            <pc:docMk/>
            <pc:sldMk cId="0" sldId="257"/>
            <ac:spMk id="24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54:32.563" v="2717"/>
          <ac:spMkLst>
            <pc:docMk/>
            <pc:sldMk cId="0" sldId="257"/>
            <ac:spMk id="26" creationId="{00000000-0000-0000-0000-000000000000}"/>
          </ac:spMkLst>
        </pc:spChg>
        <pc:spChg chg="del mod">
          <ac:chgData name="Lourdes Arce Espinoza" userId="S::larce@uned.ac.cr::a33300a3-6cf6-45f7-99e4-a84f253b6b55" providerId="AD" clId="Web-{D11F661B-3C08-79E4-7560-16F56979C765}" dt="2019-01-15T17:30:55.830" v="599"/>
          <ac:spMkLst>
            <pc:docMk/>
            <pc:sldMk cId="0" sldId="257"/>
            <ac:spMk id="28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35:39.224" v="1019" actId="1076"/>
          <ac:spMkLst>
            <pc:docMk/>
            <pc:sldMk cId="0" sldId="257"/>
            <ac:spMk id="101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9:43.367" v="1401"/>
          <ac:spMkLst>
            <pc:docMk/>
            <pc:sldMk cId="0" sldId="257"/>
            <ac:spMk id="124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9:44.195" v="1402"/>
          <ac:spMkLst>
            <pc:docMk/>
            <pc:sldMk cId="0" sldId="257"/>
            <ac:spMk id="125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9:45.039" v="1403"/>
          <ac:spMkLst>
            <pc:docMk/>
            <pc:sldMk cId="0" sldId="257"/>
            <ac:spMk id="126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21.707" v="865"/>
          <ac:spMkLst>
            <pc:docMk/>
            <pc:sldMk cId="0" sldId="257"/>
            <ac:spMk id="144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20.972" v="864"/>
          <ac:spMkLst>
            <pc:docMk/>
            <pc:sldMk cId="0" sldId="257"/>
            <ac:spMk id="145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20.332" v="863"/>
          <ac:spMkLst>
            <pc:docMk/>
            <pc:sldMk cId="0" sldId="257"/>
            <ac:spMk id="146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19.160" v="862"/>
          <ac:spMkLst>
            <pc:docMk/>
            <pc:sldMk cId="0" sldId="257"/>
            <ac:spMk id="147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22.113" v="866"/>
          <ac:spMkLst>
            <pc:docMk/>
            <pc:sldMk cId="0" sldId="257"/>
            <ac:spMk id="148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18.441" v="861"/>
          <ac:spMkLst>
            <pc:docMk/>
            <pc:sldMk cId="0" sldId="257"/>
            <ac:spMk id="149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17.488" v="860"/>
          <ac:spMkLst>
            <pc:docMk/>
            <pc:sldMk cId="0" sldId="257"/>
            <ac:spMk id="150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15.925" v="859"/>
          <ac:spMkLst>
            <pc:docMk/>
            <pc:sldMk cId="0" sldId="257"/>
            <ac:spMk id="151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25.691" v="870"/>
          <ac:spMkLst>
            <pc:docMk/>
            <pc:sldMk cId="0" sldId="257"/>
            <ac:spMk id="160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23.160" v="867"/>
          <ac:spMkLst>
            <pc:docMk/>
            <pc:sldMk cId="0" sldId="257"/>
            <ac:spMk id="161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24.457" v="869"/>
          <ac:spMkLst>
            <pc:docMk/>
            <pc:sldMk cId="0" sldId="257"/>
            <ac:spMk id="162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3:23.535" v="868"/>
          <ac:spMkLst>
            <pc:docMk/>
            <pc:sldMk cId="0" sldId="257"/>
            <ac:spMk id="163" creationId="{00000000-0000-0000-0000-000000000000}"/>
          </ac:spMkLst>
        </pc:spChg>
        <pc:spChg chg="add mod">
          <ac:chgData name="Lourdes Arce Espinoza" userId="S::larce@uned.ac.cr::a33300a3-6cf6-45f7-99e4-a84f253b6b55" providerId="AD" clId="Web-{D11F661B-3C08-79E4-7560-16F56979C765}" dt="2019-01-15T17:43:34.447" v="1690" actId="20577"/>
          <ac:spMkLst>
            <pc:docMk/>
            <pc:sldMk cId="0" sldId="257"/>
            <ac:spMk id="176" creationId="{6A819BC9-98BC-4DEB-9DD8-AEF49EB2BCEC}"/>
          </ac:spMkLst>
        </pc:spChg>
        <pc:spChg chg="add mod ord">
          <ac:chgData name="Lourdes Arce Espinoza" userId="S::larce@uned.ac.cr::a33300a3-6cf6-45f7-99e4-a84f253b6b55" providerId="AD" clId="Web-{D11F661B-3C08-79E4-7560-16F56979C765}" dt="2019-01-15T17:48:23.216" v="2065"/>
          <ac:spMkLst>
            <pc:docMk/>
            <pc:sldMk cId="0" sldId="257"/>
            <ac:spMk id="180" creationId="{B0334D2A-F0B7-4197-9FE3-6DBBD4FA68B9}"/>
          </ac:spMkLst>
        </pc:spChg>
        <pc:spChg chg="add mod">
          <ac:chgData name="Lourdes Arce Espinoza" userId="S::larce@uned.ac.cr::a33300a3-6cf6-45f7-99e4-a84f253b6b55" providerId="AD" clId="Web-{D11F661B-3C08-79E4-7560-16F56979C765}" dt="2019-01-15T17:54:05.438" v="2707" actId="20577"/>
          <ac:spMkLst>
            <pc:docMk/>
            <pc:sldMk cId="0" sldId="257"/>
            <ac:spMk id="182" creationId="{50D0EC0D-764F-4E75-9F89-4AE935371241}"/>
          </ac:spMkLst>
        </pc:spChg>
        <pc:spChg chg="add mod">
          <ac:chgData name="Lourdes Arce Espinoza" userId="S::larce@uned.ac.cr::a33300a3-6cf6-45f7-99e4-a84f253b6b55" providerId="AD" clId="Web-{D11F661B-3C08-79E4-7560-16F56979C765}" dt="2019-01-15T18:04:51.866" v="3439"/>
          <ac:spMkLst>
            <pc:docMk/>
            <pc:sldMk cId="0" sldId="257"/>
            <ac:spMk id="183" creationId="{C78FB48C-115D-4312-8049-4EF705C61625}"/>
          </ac:spMkLst>
        </pc:spChg>
        <pc:spChg chg="add mod">
          <ac:chgData name="Lourdes Arce Espinoza" userId="S::larce@uned.ac.cr::a33300a3-6cf6-45f7-99e4-a84f253b6b55" providerId="AD" clId="Web-{D11F661B-3C08-79E4-7560-16F56979C765}" dt="2019-01-15T18:01:56.224" v="3412" actId="1076"/>
          <ac:spMkLst>
            <pc:docMk/>
            <pc:sldMk cId="0" sldId="257"/>
            <ac:spMk id="184" creationId="{7400FB0B-45B8-4FFA-A776-963EB3E1300E}"/>
          </ac:spMkLst>
        </pc:spChg>
        <pc:spChg chg="add del">
          <ac:chgData name="Lourdes Arce Espinoza" userId="S::larce@uned.ac.cr::a33300a3-6cf6-45f7-99e4-a84f253b6b55" providerId="AD" clId="Web-{D11F661B-3C08-79E4-7560-16F56979C765}" dt="2019-01-15T18:00:46.411" v="3366"/>
          <ac:spMkLst>
            <pc:docMk/>
            <pc:sldMk cId="0" sldId="257"/>
            <ac:spMk id="185" creationId="{E417B576-41E6-4AAB-A988-1B317D50A41C}"/>
          </ac:spMkLst>
        </pc:spChg>
        <pc:spChg chg="add mod">
          <ac:chgData name="Lourdes Arce Espinoza" userId="S::larce@uned.ac.cr::a33300a3-6cf6-45f7-99e4-a84f253b6b55" providerId="AD" clId="Web-{D11F661B-3C08-79E4-7560-16F56979C765}" dt="2019-01-15T18:01:51.224" v="3411" actId="1076"/>
          <ac:spMkLst>
            <pc:docMk/>
            <pc:sldMk cId="0" sldId="257"/>
            <ac:spMk id="186" creationId="{C06D307A-DE68-4805-B629-E3D93223AB8C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43.480" v="1877"/>
          <ac:spMkLst>
            <pc:docMk/>
            <pc:sldMk cId="0" sldId="257"/>
            <ac:spMk id="204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7:31.028" v="2051"/>
          <ac:spMkLst>
            <pc:docMk/>
            <pc:sldMk cId="0" sldId="257"/>
            <ac:spMk id="219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7:29.950" v="2050"/>
          <ac:spMkLst>
            <pc:docMk/>
            <pc:sldMk cId="0" sldId="257"/>
            <ac:spMk id="220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4:46.979" v="1845"/>
          <ac:spMkLst>
            <pc:docMk/>
            <pc:sldMk cId="0" sldId="257"/>
            <ac:spMk id="222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59:21.097" v="3206" actId="1076"/>
          <ac:spMkLst>
            <pc:docMk/>
            <pc:sldMk cId="0" sldId="257"/>
            <ac:spMk id="233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27:26.359" v="250" actId="1076"/>
          <ac:spMkLst>
            <pc:docMk/>
            <pc:sldMk cId="0" sldId="257"/>
            <ac:spMk id="15367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29:52.549" v="462" actId="20577"/>
          <ac:spMkLst>
            <pc:docMk/>
            <pc:sldMk cId="0" sldId="257"/>
            <ac:spMk id="15368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4:06.301" v="880"/>
          <ac:spMkLst>
            <pc:docMk/>
            <pc:sldMk cId="0" sldId="257"/>
            <ac:spMk id="15371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0:44.361" v="595"/>
          <ac:spMkLst>
            <pc:docMk/>
            <pc:sldMk cId="0" sldId="257"/>
            <ac:spMk id="15374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34:15.176" v="882" actId="1076"/>
          <ac:spMkLst>
            <pc:docMk/>
            <pc:sldMk cId="0" sldId="257"/>
            <ac:spMk id="15375" creationId="{00000000-0000-0000-0000-000000000000}"/>
          </ac:spMkLst>
        </pc:spChg>
        <pc:spChg chg="del mod">
          <ac:chgData name="Lourdes Arce Espinoza" userId="S::larce@uned.ac.cr::a33300a3-6cf6-45f7-99e4-a84f253b6b55" providerId="AD" clId="Web-{D11F661B-3C08-79E4-7560-16F56979C765}" dt="2019-01-15T17:33:46.082" v="878"/>
          <ac:spMkLst>
            <pc:docMk/>
            <pc:sldMk cId="0" sldId="257"/>
            <ac:spMk id="15378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39:38.195" v="1399" actId="14100"/>
          <ac:spMkLst>
            <pc:docMk/>
            <pc:sldMk cId="0" sldId="257"/>
            <ac:spMk id="15380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37:34.475" v="1135" actId="20577"/>
          <ac:spMkLst>
            <pc:docMk/>
            <pc:sldMk cId="0" sldId="257"/>
            <ac:spMk id="15381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37:50.897" v="1138" actId="1076"/>
          <ac:spMkLst>
            <pc:docMk/>
            <pc:sldMk cId="0" sldId="257"/>
            <ac:spMk id="15387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9:33.539" v="1397"/>
          <ac:spMkLst>
            <pc:docMk/>
            <pc:sldMk cId="0" sldId="257"/>
            <ac:spMk id="15430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44:35.714" v="1844" actId="1076"/>
          <ac:spMkLst>
            <pc:docMk/>
            <pc:sldMk cId="0" sldId="257"/>
            <ac:spMk id="15434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4:08.317" v="881"/>
          <ac:spMkLst>
            <pc:docMk/>
            <pc:sldMk cId="0" sldId="257"/>
            <ac:spMk id="15435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31:59.722" v="739" actId="20577"/>
          <ac:spMkLst>
            <pc:docMk/>
            <pc:sldMk cId="0" sldId="257"/>
            <ac:spMk id="15439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36:04.646" v="1030" actId="1076"/>
          <ac:spMkLst>
            <pc:docMk/>
            <pc:sldMk cId="0" sldId="257"/>
            <ac:spMk id="15454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5:29.677" v="1016"/>
          <ac:spMkLst>
            <pc:docMk/>
            <pc:sldMk cId="0" sldId="257"/>
            <ac:spMk id="15457" creationId="{00000000-0000-0000-0000-000000000000}"/>
          </ac:spMkLst>
        </pc:spChg>
        <pc:spChg chg="del mod">
          <ac:chgData name="Lourdes Arce Espinoza" userId="S::larce@uned.ac.cr::a33300a3-6cf6-45f7-99e4-a84f253b6b55" providerId="AD" clId="Web-{D11F661B-3C08-79E4-7560-16F56979C765}" dt="2019-01-15T17:39:49.820" v="1409"/>
          <ac:spMkLst>
            <pc:docMk/>
            <pc:sldMk cId="0" sldId="257"/>
            <ac:spMk id="15464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9:51.679" v="1410"/>
          <ac:spMkLst>
            <pc:docMk/>
            <pc:sldMk cId="0" sldId="257"/>
            <ac:spMk id="15465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9:53.242" v="1411"/>
          <ac:spMkLst>
            <pc:docMk/>
            <pc:sldMk cId="0" sldId="257"/>
            <ac:spMk id="15466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9:55.258" v="1412"/>
          <ac:spMkLst>
            <pc:docMk/>
            <pc:sldMk cId="0" sldId="257"/>
            <ac:spMk id="15467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39:45.539" v="1404"/>
          <ac:spMkLst>
            <pc:docMk/>
            <pc:sldMk cId="0" sldId="257"/>
            <ac:spMk id="15469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54:14.876" v="2714" actId="20577"/>
          <ac:spMkLst>
            <pc:docMk/>
            <pc:sldMk cId="0" sldId="257"/>
            <ac:spMk id="15470" creationId="{00000000-0000-0000-0000-000000000000}"/>
          </ac:spMkLst>
        </pc:spChg>
        <pc:spChg chg="del mod">
          <ac:chgData name="Lourdes Arce Espinoza" userId="S::larce@uned.ac.cr::a33300a3-6cf6-45f7-99e4-a84f253b6b55" providerId="AD" clId="Web-{D11F661B-3C08-79E4-7560-16F56979C765}" dt="2019-01-15T17:45:33.183" v="1875"/>
          <ac:spMkLst>
            <pc:docMk/>
            <pc:sldMk cId="0" sldId="257"/>
            <ac:spMk id="15479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17.464" v="1852"/>
          <ac:spMkLst>
            <pc:docMk/>
            <pc:sldMk cId="0" sldId="257"/>
            <ac:spMk id="15480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16.698" v="1851"/>
          <ac:spMkLst>
            <pc:docMk/>
            <pc:sldMk cId="0" sldId="257"/>
            <ac:spMk id="15481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15.636" v="1850"/>
          <ac:spMkLst>
            <pc:docMk/>
            <pc:sldMk cId="0" sldId="257"/>
            <ac:spMk id="15482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14.575" v="1849"/>
          <ac:spMkLst>
            <pc:docMk/>
            <pc:sldMk cId="0" sldId="257"/>
            <ac:spMk id="15483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20.089" v="1857"/>
          <ac:spMkLst>
            <pc:docMk/>
            <pc:sldMk cId="0" sldId="257"/>
            <ac:spMk id="15484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19.433" v="1856"/>
          <ac:spMkLst>
            <pc:docMk/>
            <pc:sldMk cId="0" sldId="257"/>
            <ac:spMk id="15485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20.636" v="1858"/>
          <ac:spMkLst>
            <pc:docMk/>
            <pc:sldMk cId="0" sldId="257"/>
            <ac:spMk id="15486" creationId="{00000000-0000-0000-0000-000000000000}"/>
          </ac:spMkLst>
        </pc:spChg>
        <pc:spChg chg="del mod">
          <ac:chgData name="Lourdes Arce Espinoza" userId="S::larce@uned.ac.cr::a33300a3-6cf6-45f7-99e4-a84f253b6b55" providerId="AD" clId="Web-{D11F661B-3C08-79E4-7560-16F56979C765}" dt="2019-01-15T17:45:52.355" v="1881"/>
          <ac:spMkLst>
            <pc:docMk/>
            <pc:sldMk cId="0" sldId="257"/>
            <ac:spMk id="15487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21.698" v="1859"/>
          <ac:spMkLst>
            <pc:docMk/>
            <pc:sldMk cId="0" sldId="257"/>
            <ac:spMk id="15488" creationId="{00000000-0000-0000-0000-000000000000}"/>
          </ac:spMkLst>
        </pc:spChg>
        <pc:spChg chg="del mod">
          <ac:chgData name="Lourdes Arce Espinoza" userId="S::larce@uned.ac.cr::a33300a3-6cf6-45f7-99e4-a84f253b6b55" providerId="AD" clId="Web-{D11F661B-3C08-79E4-7560-16F56979C765}" dt="2019-01-15T17:45:26.073" v="1868"/>
          <ac:spMkLst>
            <pc:docMk/>
            <pc:sldMk cId="0" sldId="257"/>
            <ac:spMk id="15489" creationId="{00000000-0000-0000-0000-000000000000}"/>
          </ac:spMkLst>
        </pc:spChg>
        <pc:spChg chg="del mod">
          <ac:chgData name="Lourdes Arce Espinoza" userId="S::larce@uned.ac.cr::a33300a3-6cf6-45f7-99e4-a84f253b6b55" providerId="AD" clId="Web-{D11F661B-3C08-79E4-7560-16F56979C765}" dt="2019-01-15T17:45:28.136" v="1872"/>
          <ac:spMkLst>
            <pc:docMk/>
            <pc:sldMk cId="0" sldId="257"/>
            <ac:spMk id="15490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29.573" v="1873"/>
          <ac:spMkLst>
            <pc:docMk/>
            <pc:sldMk cId="0" sldId="257"/>
            <ac:spMk id="15491" creationId="{00000000-0000-0000-0000-000000000000}"/>
          </ac:spMkLst>
        </pc:spChg>
        <pc:spChg chg="del">
          <ac:chgData name="Lourdes Arce Espinoza" userId="S::larce@uned.ac.cr::a33300a3-6cf6-45f7-99e4-a84f253b6b55" providerId="AD" clId="Web-{D11F661B-3C08-79E4-7560-16F56979C765}" dt="2019-01-15T17:45:31.308" v="1874"/>
          <ac:spMkLst>
            <pc:docMk/>
            <pc:sldMk cId="0" sldId="257"/>
            <ac:spMk id="15492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54:09.376" v="2712" actId="20577"/>
          <ac:spMkLst>
            <pc:docMk/>
            <pc:sldMk cId="0" sldId="257"/>
            <ac:spMk id="15500" creationId="{00000000-0000-0000-0000-000000000000}"/>
          </ac:spMkLst>
        </pc:spChg>
        <pc:spChg chg="del mod">
          <ac:chgData name="Lourdes Arce Espinoza" userId="S::larce@uned.ac.cr::a33300a3-6cf6-45f7-99e4-a84f253b6b55" providerId="AD" clId="Web-{D11F661B-3C08-79E4-7560-16F56979C765}" dt="2019-01-15T17:54:37.016" v="2720"/>
          <ac:spMkLst>
            <pc:docMk/>
            <pc:sldMk cId="0" sldId="257"/>
            <ac:spMk id="15504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56:37.174" v="2914" actId="1076"/>
          <ac:spMkLst>
            <pc:docMk/>
            <pc:sldMk cId="0" sldId="257"/>
            <ac:spMk id="15505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7:56:21.393" v="2911"/>
          <ac:spMkLst>
            <pc:docMk/>
            <pc:sldMk cId="0" sldId="257"/>
            <ac:spMk id="15506" creationId="{00000000-0000-0000-0000-000000000000}"/>
          </ac:spMkLst>
        </pc:spChg>
        <pc:spChg chg="mod">
          <ac:chgData name="Lourdes Arce Espinoza" userId="S::larce@uned.ac.cr::a33300a3-6cf6-45f7-99e4-a84f253b6b55" providerId="AD" clId="Web-{D11F661B-3C08-79E4-7560-16F56979C765}" dt="2019-01-15T18:02:04.068" v="3414" actId="1076"/>
          <ac:spMkLst>
            <pc:docMk/>
            <pc:sldMk cId="0" sldId="257"/>
            <ac:spMk id="15510" creationId="{00000000-0000-0000-0000-000000000000}"/>
          </ac:spMkLst>
        </pc:spChg>
        <pc:spChg chg="add del mod">
          <ac:chgData name="Lourdes Arce Espinoza" userId="S::larce@uned.ac.cr::a33300a3-6cf6-45f7-99e4-a84f253b6b55" providerId="AD" clId="Web-{D11F661B-3C08-79E4-7560-16F56979C765}" dt="2019-01-15T18:02:01.412" v="3413" actId="1076"/>
          <ac:spMkLst>
            <pc:docMk/>
            <pc:sldMk cId="0" sldId="257"/>
            <ac:spMk id="15511" creationId="{00000000-0000-0000-0000-000000000000}"/>
          </ac:spMkLst>
        </pc:spChg>
        <pc:picChg chg="add mod">
          <ac:chgData name="Lourdes Arce Espinoza" userId="S::larce@uned.ac.cr::a33300a3-6cf6-45f7-99e4-a84f253b6b55" providerId="AD" clId="Web-{D11F661B-3C08-79E4-7560-16F56979C765}" dt="2019-01-15T17:47:59.684" v="2060" actId="1076"/>
          <ac:picMkLst>
            <pc:docMk/>
            <pc:sldMk cId="0" sldId="257"/>
            <ac:picMk id="3" creationId="{B2C82126-0E7B-4F54-A1D4-2FD1D1086239}"/>
          </ac:picMkLst>
        </pc:picChg>
        <pc:picChg chg="add mod">
          <ac:chgData name="Lourdes Arce Espinoza" userId="S::larce@uned.ac.cr::a33300a3-6cf6-45f7-99e4-a84f253b6b55" providerId="AD" clId="Web-{D11F661B-3C08-79E4-7560-16F56979C765}" dt="2019-01-15T18:04:27.601" v="3438" actId="1076"/>
          <ac:picMkLst>
            <pc:docMk/>
            <pc:sldMk cId="0" sldId="257"/>
            <ac:picMk id="11" creationId="{5A23BDAE-86C2-46A0-B80B-1013B39C659A}"/>
          </ac:picMkLst>
        </pc:picChg>
        <pc:picChg chg="add mod">
          <ac:chgData name="Lourdes Arce Espinoza" userId="S::larce@uned.ac.cr::a33300a3-6cf6-45f7-99e4-a84f253b6b55" providerId="AD" clId="Web-{D11F661B-3C08-79E4-7560-16F56979C765}" dt="2019-01-15T18:04:26.210" v="3437" actId="1076"/>
          <ac:picMkLst>
            <pc:docMk/>
            <pc:sldMk cId="0" sldId="257"/>
            <ac:picMk id="14" creationId="{F27477B0-E399-4F3A-8C19-9EC0846E86D5}"/>
          </ac:picMkLst>
        </pc:picChg>
        <pc:picChg chg="add mod">
          <ac:chgData name="Lourdes Arce Espinoza" userId="S::larce@uned.ac.cr::a33300a3-6cf6-45f7-99e4-a84f253b6b55" providerId="AD" clId="Web-{D11F661B-3C08-79E4-7560-16F56979C765}" dt="2019-01-15T18:03:38.834" v="3427" actId="1076"/>
          <ac:picMkLst>
            <pc:docMk/>
            <pc:sldMk cId="0" sldId="257"/>
            <ac:picMk id="17" creationId="{BF99141F-4373-4102-B836-B46C4B05E796}"/>
          </ac:picMkLst>
        </pc:picChg>
        <pc:picChg chg="add mod">
          <ac:chgData name="Lourdes Arce Espinoza" userId="S::larce@uned.ac.cr::a33300a3-6cf6-45f7-99e4-a84f253b6b55" providerId="AD" clId="Web-{D11F661B-3C08-79E4-7560-16F56979C765}" dt="2019-01-15T18:04:23.272" v="3436" actId="1076"/>
          <ac:picMkLst>
            <pc:docMk/>
            <pc:sldMk cId="0" sldId="257"/>
            <ac:picMk id="25" creationId="{FBF16DF7-CC05-45B1-A325-FD517E3C1713}"/>
          </ac:picMkLst>
        </pc:picChg>
        <pc:picChg chg="add mod ord">
          <ac:chgData name="Lourdes Arce Espinoza" userId="S::larce@uned.ac.cr::a33300a3-6cf6-45f7-99e4-a84f253b6b55" providerId="AD" clId="Web-{D11F661B-3C08-79E4-7560-16F56979C765}" dt="2019-01-15T17:48:28.013" v="2066" actId="1076"/>
          <ac:picMkLst>
            <pc:docMk/>
            <pc:sldMk cId="0" sldId="257"/>
            <ac:picMk id="178" creationId="{65E84DA4-E99D-43B5-9145-CFD492611EEC}"/>
          </ac:picMkLst>
        </pc:picChg>
        <pc:cxnChg chg="mod">
          <ac:chgData name="Lourdes Arce Espinoza" userId="S::larce@uned.ac.cr::a33300a3-6cf6-45f7-99e4-a84f253b6b55" providerId="AD" clId="Web-{D11F661B-3C08-79E4-7560-16F56979C765}" dt="2019-01-15T17:26:59.625" v="240" actId="1076"/>
          <ac:cxnSpMkLst>
            <pc:docMk/>
            <pc:sldMk cId="0" sldId="257"/>
            <ac:cxnSpMk id="18" creationId="{00000000-0000-0000-0000-000000000000}"/>
          </ac:cxnSpMkLst>
        </pc:cxnChg>
        <pc:cxnChg chg="mod">
          <ac:chgData name="Lourdes Arce Espinoza" userId="S::larce@uned.ac.cr::a33300a3-6cf6-45f7-99e4-a84f253b6b55" providerId="AD" clId="Web-{D11F661B-3C08-79E4-7560-16F56979C765}" dt="2019-01-15T17:29:10.485" v="456" actId="1076"/>
          <ac:cxnSpMkLst>
            <pc:docMk/>
            <pc:sldMk cId="0" sldId="257"/>
            <ac:cxnSpMk id="19" creationId="{00000000-0000-0000-0000-000000000000}"/>
          </ac:cxnSpMkLst>
        </pc:cxnChg>
        <pc:cxnChg chg="del">
          <ac:chgData name="Lourdes Arce Espinoza" userId="S::larce@uned.ac.cr::a33300a3-6cf6-45f7-99e4-a84f253b6b55" providerId="AD" clId="Web-{D11F661B-3C08-79E4-7560-16F56979C765}" dt="2019-01-15T17:35:32.349" v="1017"/>
          <ac:cxnSpMkLst>
            <pc:docMk/>
            <pc:sldMk cId="0" sldId="257"/>
            <ac:cxnSpMk id="33" creationId="{00000000-0000-0000-0000-000000000000}"/>
          </ac:cxnSpMkLst>
        </pc:cxnChg>
        <pc:cxnChg chg="mod">
          <ac:chgData name="Lourdes Arce Espinoza" userId="S::larce@uned.ac.cr::a33300a3-6cf6-45f7-99e4-a84f253b6b55" providerId="AD" clId="Web-{D11F661B-3C08-79E4-7560-16F56979C765}" dt="2019-01-15T17:53:47.469" v="2700" actId="1076"/>
          <ac:cxnSpMkLst>
            <pc:docMk/>
            <pc:sldMk cId="0" sldId="257"/>
            <ac:cxnSpMk id="42" creationId="{00000000-0000-0000-0000-000000000000}"/>
          </ac:cxnSpMkLst>
        </pc:cxnChg>
        <pc:cxnChg chg="mod">
          <ac:chgData name="Lourdes Arce Espinoza" userId="S::larce@uned.ac.cr::a33300a3-6cf6-45f7-99e4-a84f253b6b55" providerId="AD" clId="Web-{D11F661B-3C08-79E4-7560-16F56979C765}" dt="2019-01-15T17:46:13.074" v="1885" actId="1076"/>
          <ac:cxnSpMkLst>
            <pc:docMk/>
            <pc:sldMk cId="0" sldId="257"/>
            <ac:cxnSpMk id="47" creationId="{00000000-0000-0000-0000-000000000000}"/>
          </ac:cxnSpMkLst>
        </pc:cxnChg>
        <pc:cxnChg chg="del">
          <ac:chgData name="Lourdes Arce Espinoza" userId="S::larce@uned.ac.cr::a33300a3-6cf6-45f7-99e4-a84f253b6b55" providerId="AD" clId="Web-{D11F661B-3C08-79E4-7560-16F56979C765}" dt="2019-01-15T17:46:02.886" v="1883"/>
          <ac:cxnSpMkLst>
            <pc:docMk/>
            <pc:sldMk cId="0" sldId="257"/>
            <ac:cxnSpMk id="56" creationId="{00000000-0000-0000-0000-000000000000}"/>
          </ac:cxnSpMkLst>
        </pc:cxnChg>
        <pc:cxnChg chg="del">
          <ac:chgData name="Lourdes Arce Espinoza" userId="S::larce@uned.ac.cr::a33300a3-6cf6-45f7-99e4-a84f253b6b55" providerId="AD" clId="Web-{D11F661B-3C08-79E4-7560-16F56979C765}" dt="2019-01-15T17:46:01.433" v="1882"/>
          <ac:cxnSpMkLst>
            <pc:docMk/>
            <pc:sldMk cId="0" sldId="257"/>
            <ac:cxnSpMk id="58" creationId="{00000000-0000-0000-0000-000000000000}"/>
          </ac:cxnSpMkLst>
        </pc:cxnChg>
        <pc:cxnChg chg="del">
          <ac:chgData name="Lourdes Arce Espinoza" userId="S::larce@uned.ac.cr::a33300a3-6cf6-45f7-99e4-a84f253b6b55" providerId="AD" clId="Web-{D11F661B-3C08-79E4-7560-16F56979C765}" dt="2019-01-15T17:46:08.730" v="1884"/>
          <ac:cxnSpMkLst>
            <pc:docMk/>
            <pc:sldMk cId="0" sldId="257"/>
            <ac:cxnSpMk id="60" creationId="{00000000-0000-0000-0000-000000000000}"/>
          </ac:cxnSpMkLst>
        </pc:cxnChg>
        <pc:cxnChg chg="del">
          <ac:chgData name="Lourdes Arce Espinoza" userId="S::larce@uned.ac.cr::a33300a3-6cf6-45f7-99e4-a84f253b6b55" providerId="AD" clId="Web-{D11F661B-3C08-79E4-7560-16F56979C765}" dt="2019-01-15T17:45:09.026" v="1848"/>
          <ac:cxnSpMkLst>
            <pc:docMk/>
            <pc:sldMk cId="0" sldId="257"/>
            <ac:cxnSpMk id="62" creationId="{00000000-0000-0000-0000-000000000000}"/>
          </ac:cxnSpMkLst>
        </pc:cxnChg>
        <pc:cxnChg chg="del">
          <ac:chgData name="Lourdes Arce Espinoza" userId="S::larce@uned.ac.cr::a33300a3-6cf6-45f7-99e4-a84f253b6b55" providerId="AD" clId="Web-{D11F661B-3C08-79E4-7560-16F56979C765}" dt="2019-01-15T17:45:37.386" v="1876"/>
          <ac:cxnSpMkLst>
            <pc:docMk/>
            <pc:sldMk cId="0" sldId="257"/>
            <ac:cxnSpMk id="64" creationId="{00000000-0000-0000-0000-000000000000}"/>
          </ac:cxnSpMkLst>
        </pc:cxnChg>
        <pc:cxnChg chg="mod">
          <ac:chgData name="Lourdes Arce Espinoza" userId="S::larce@uned.ac.cr::a33300a3-6cf6-45f7-99e4-a84f253b6b55" providerId="AD" clId="Web-{D11F661B-3C08-79E4-7560-16F56979C765}" dt="2019-01-15T18:03:14.787" v="3418" actId="1076"/>
          <ac:cxnSpMkLst>
            <pc:docMk/>
            <pc:sldMk cId="0" sldId="257"/>
            <ac:cxnSpMk id="179" creationId="{00000000-0000-0000-0000-000000000000}"/>
          </ac:cxnSpMkLst>
        </pc:cxnChg>
        <pc:cxnChg chg="add mod">
          <ac:chgData name="Lourdes Arce Espinoza" userId="S::larce@uned.ac.cr::a33300a3-6cf6-45f7-99e4-a84f253b6b55" providerId="AD" clId="Web-{D11F661B-3C08-79E4-7560-16F56979C765}" dt="2019-01-15T18:01:40.896" v="3408" actId="1076"/>
          <ac:cxnSpMkLst>
            <pc:docMk/>
            <pc:sldMk cId="0" sldId="257"/>
            <ac:cxnSpMk id="187" creationId="{7A806132-ED20-4970-95E4-56DA405BC372}"/>
          </ac:cxnSpMkLst>
        </pc:cxnChg>
        <pc:cxnChg chg="add mod">
          <ac:chgData name="Lourdes Arce Espinoza" userId="S::larce@uned.ac.cr::a33300a3-6cf6-45f7-99e4-a84f253b6b55" providerId="AD" clId="Web-{D11F661B-3C08-79E4-7560-16F56979C765}" dt="2019-01-15T18:01:46.443" v="3410" actId="1076"/>
          <ac:cxnSpMkLst>
            <pc:docMk/>
            <pc:sldMk cId="0" sldId="257"/>
            <ac:cxnSpMk id="188" creationId="{08F5C4F9-E575-458A-A032-47C9F97F6220}"/>
          </ac:cxnSpMkLst>
        </pc:cxnChg>
        <pc:cxnChg chg="mod">
          <ac:chgData name="Lourdes Arce Espinoza" userId="S::larce@uned.ac.cr::a33300a3-6cf6-45f7-99e4-a84f253b6b55" providerId="AD" clId="Web-{D11F661B-3C08-79E4-7560-16F56979C765}" dt="2019-01-15T17:57:09.549" v="2916" actId="1076"/>
          <ac:cxnSpMkLst>
            <pc:docMk/>
            <pc:sldMk cId="0" sldId="257"/>
            <ac:cxnSpMk id="231" creationId="{00000000-0000-0000-0000-000000000000}"/>
          </ac:cxnSpMkLst>
        </pc:cxnChg>
        <pc:cxnChg chg="mod">
          <ac:chgData name="Lourdes Arce Espinoza" userId="S::larce@uned.ac.cr::a33300a3-6cf6-45f7-99e4-a84f253b6b55" providerId="AD" clId="Web-{D11F661B-3C08-79E4-7560-16F56979C765}" dt="2019-01-15T17:57:06.815" v="2915" actId="1076"/>
          <ac:cxnSpMkLst>
            <pc:docMk/>
            <pc:sldMk cId="0" sldId="257"/>
            <ac:cxnSpMk id="232" creationId="{00000000-0000-0000-0000-000000000000}"/>
          </ac:cxnSpMkLst>
        </pc:cxnChg>
      </pc:sldChg>
      <pc:sldChg chg="del">
        <pc:chgData name="Lourdes Arce Espinoza" userId="S::larce@uned.ac.cr::a33300a3-6cf6-45f7-99e4-a84f253b6b55" providerId="AD" clId="Web-{D11F661B-3C08-79E4-7560-16F56979C765}" dt="2019-01-15T17:24:25.764" v="5"/>
        <pc:sldMkLst>
          <pc:docMk/>
          <pc:sldMk cId="0" sldId="258"/>
        </pc:sldMkLst>
      </pc:sldChg>
      <pc:sldChg chg="del">
        <pc:chgData name="Lourdes Arce Espinoza" userId="S::larce@uned.ac.cr::a33300a3-6cf6-45f7-99e4-a84f253b6b55" providerId="AD" clId="Web-{D11F661B-3C08-79E4-7560-16F56979C765}" dt="2019-01-15T17:24:26.514" v="6"/>
        <pc:sldMkLst>
          <pc:docMk/>
          <pc:sldMk cId="0" sldId="259"/>
        </pc:sldMkLst>
      </pc:sldChg>
      <pc:sldChg chg="del">
        <pc:chgData name="Lourdes Arce Espinoza" userId="S::larce@uned.ac.cr::a33300a3-6cf6-45f7-99e4-a84f253b6b55" providerId="AD" clId="Web-{D11F661B-3C08-79E4-7560-16F56979C765}" dt="2019-01-15T17:24:27.592" v="7"/>
        <pc:sldMkLst>
          <pc:docMk/>
          <pc:sldMk cId="0" sldId="261"/>
        </pc:sldMkLst>
      </pc:sldChg>
      <pc:sldChg chg="del">
        <pc:chgData name="Lourdes Arce Espinoza" userId="S::larce@uned.ac.cr::a33300a3-6cf6-45f7-99e4-a84f253b6b55" providerId="AD" clId="Web-{D11F661B-3C08-79E4-7560-16F56979C765}" dt="2019-01-15T17:24:28.498" v="8"/>
        <pc:sldMkLst>
          <pc:docMk/>
          <pc:sldMk cId="3394186306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8420B-FA5B-5D42-9F73-926347ADB11B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94454-019B-EA4D-A8CD-EAD5A7A3F5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4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54896-4381-9244-87BF-3EF6395076E8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918B-8F69-0245-9EDC-29D5C342EC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5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A6985-873D-6E4D-89DC-9ACE2F555E0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747B8-B5A2-BC49-949A-10D6E3066D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39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A776-91EF-E140-A43B-CAABD908D307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DD3B4-216F-CF4F-9659-78DAA335A9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1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F383-451D-454F-B4DA-DFDAA29F1CF6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1D36A-7B0E-EF44-9A0C-7215E583593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7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D234D-B5FD-A74A-AE1E-2FF653D2FCEF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1B7A7-995C-F342-AB4A-F9F7D52024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4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5D1D-96CF-434F-86EE-9D16F567029C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A72F8-E72C-CE44-8F49-FB02E3EF30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8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696D9-2A45-AF46-84C8-A0B56F7FFFA0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9F7E6-8E5C-C04B-AC5E-DB23D9126A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6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21AA-0D51-A84D-94F6-EA32A116F68D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D6C13-1CFA-4C4F-9856-17ED7357DE8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1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8FD96-CCD9-6343-89BA-05A1B4CD05F0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99CD1-D7EB-5843-BFB0-F967888315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5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CDE77-3C5E-5143-9B4B-E80081B78933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DABAB-B3F5-3344-8A3D-76C1E3039F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6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C9626488-F8E4-1B4B-AA9E-527576367D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Heart 220">
            <a:extLst>
              <a:ext uri="{FF2B5EF4-FFF2-40B4-BE49-F238E27FC236}">
                <a16:creationId xmlns:a16="http://schemas.microsoft.com/office/drawing/2014/main" xmlns="" id="{B0334D2A-F0B7-4197-9FE3-6DBBD4FA68B9}"/>
              </a:ext>
            </a:extLst>
          </p:cNvPr>
          <p:cNvSpPr/>
          <p:nvPr/>
        </p:nvSpPr>
        <p:spPr>
          <a:xfrm>
            <a:off x="613284" y="14032692"/>
            <a:ext cx="1146175" cy="984250"/>
          </a:xfrm>
          <a:prstGeom prst="hear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15950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5950" y="781050"/>
            <a:ext cx="35591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00663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37125" y="781050"/>
            <a:ext cx="3595688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175125" y="168275"/>
            <a:ext cx="762000" cy="763588"/>
          </a:xfrm>
          <a:prstGeom prst="ellipse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63844" y="995959"/>
            <a:ext cx="6689598" cy="92333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>
                <a:solidFill>
                  <a:srgbClr val="000000"/>
                </a:solidFill>
                <a:latin typeface="Britannic Bold"/>
                <a:ea typeface="+mn-ea"/>
                <a:cs typeface="Britannic Bold"/>
              </a:rPr>
              <a:t>Diabetes Mellitus</a:t>
            </a:r>
            <a:endParaRPr lang="en-US" sz="5400" b="1" dirty="0">
              <a:ln w="18000">
                <a:solidFill>
                  <a:schemeClr val="accent5"/>
                </a:solidFill>
                <a:prstDash val="solid"/>
                <a:miter lim="800000"/>
              </a:ln>
              <a:solidFill>
                <a:srgbClr val="000000"/>
              </a:solidFill>
              <a:latin typeface="Britannic Bold"/>
              <a:ea typeface="+mn-ea"/>
              <a:cs typeface="Britannic Bold"/>
            </a:endParaRPr>
          </a:p>
        </p:txBody>
      </p:sp>
      <p:sp>
        <p:nvSpPr>
          <p:cNvPr id="15367" name="TextBox 15"/>
          <p:cNvSpPr txBox="1">
            <a:spLocks noChangeArrowheads="1"/>
          </p:cNvSpPr>
          <p:nvPr/>
        </p:nvSpPr>
        <p:spPr bwMode="auto">
          <a:xfrm>
            <a:off x="973527" y="2012322"/>
            <a:ext cx="75157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dirty="0">
                <a:latin typeface="Britannic Bold"/>
                <a:cs typeface="Britannic Bold" charset="0"/>
              </a:rPr>
              <a:t>La Diabetes Mellitus, es una </a:t>
            </a:r>
            <a:r>
              <a:rPr lang="en-US" sz="2800" err="1">
                <a:latin typeface="Britannic Bold"/>
                <a:cs typeface="Britannic Bold" charset="0"/>
              </a:rPr>
              <a:t>enfermedad</a:t>
            </a:r>
            <a:r>
              <a:rPr lang="en-US" sz="2800" dirty="0">
                <a:latin typeface="Britannic Bold"/>
                <a:cs typeface="Britannic Bold" charset="0"/>
              </a:rPr>
              <a:t> </a:t>
            </a:r>
            <a:r>
              <a:rPr lang="en-US" sz="2800" err="1">
                <a:latin typeface="Britannic Bold"/>
                <a:cs typeface="Britannic Bold" charset="0"/>
              </a:rPr>
              <a:t>crónica</a:t>
            </a:r>
            <a:r>
              <a:rPr lang="en-US" sz="2800" dirty="0">
                <a:latin typeface="Britannic Bold"/>
                <a:cs typeface="Britannic Bold" charset="0"/>
              </a:rPr>
              <a:t>, que se </a:t>
            </a:r>
            <a:r>
              <a:rPr lang="en-US" sz="2800" err="1">
                <a:latin typeface="Britannic Bold"/>
                <a:cs typeface="Britannic Bold" charset="0"/>
              </a:rPr>
              <a:t>caracteriza</a:t>
            </a:r>
            <a:r>
              <a:rPr lang="en-US" sz="2800" dirty="0">
                <a:latin typeface="Britannic Bold"/>
                <a:cs typeface="Britannic Bold" charset="0"/>
              </a:rPr>
              <a:t> por un </a:t>
            </a:r>
            <a:r>
              <a:rPr lang="en-US" sz="2800" err="1">
                <a:latin typeface="Britannic Bold"/>
                <a:cs typeface="Britannic Bold" charset="0"/>
              </a:rPr>
              <a:t>aumento</a:t>
            </a:r>
            <a:r>
              <a:rPr lang="en-US" sz="2800" dirty="0">
                <a:latin typeface="Britannic Bold"/>
                <a:cs typeface="Britannic Bold" charset="0"/>
              </a:rPr>
              <a:t> en el </a:t>
            </a:r>
            <a:r>
              <a:rPr lang="en-US" sz="2800" err="1">
                <a:latin typeface="Britannic Bold"/>
                <a:cs typeface="Britannic Bold" charset="0"/>
              </a:rPr>
              <a:t>nivel</a:t>
            </a:r>
            <a:r>
              <a:rPr lang="en-US" sz="2800" dirty="0">
                <a:latin typeface="Britannic Bold"/>
                <a:cs typeface="Britannic Bold" charset="0"/>
              </a:rPr>
              <a:t> de </a:t>
            </a:r>
            <a:r>
              <a:rPr lang="en-US" sz="2800" err="1">
                <a:latin typeface="Britannic Bold"/>
                <a:cs typeface="Britannic Bold" charset="0"/>
              </a:rPr>
              <a:t>glucosa</a:t>
            </a:r>
            <a:r>
              <a:rPr lang="en-US" sz="2800" dirty="0">
                <a:latin typeface="Britannic Bold"/>
                <a:cs typeface="Britannic Bold" charset="0"/>
              </a:rPr>
              <a:t> en </a:t>
            </a:r>
            <a:r>
              <a:rPr lang="en-US" sz="2800" err="1">
                <a:latin typeface="Britannic Bold"/>
                <a:cs typeface="Britannic Bold" charset="0"/>
              </a:rPr>
              <a:t>sangre</a:t>
            </a:r>
            <a:endParaRPr lang="en-US" sz="2800" err="1">
              <a:latin typeface="Britannic Bold" charset="0"/>
              <a:cs typeface="Britannic Bold" charset="0"/>
            </a:endParaRPr>
          </a:p>
        </p:txBody>
      </p:sp>
      <p:sp>
        <p:nvSpPr>
          <p:cNvPr id="15368" name="TextBox 16"/>
          <p:cNvSpPr txBox="1">
            <a:spLocks noChangeArrowheads="1"/>
          </p:cNvSpPr>
          <p:nvPr/>
        </p:nvSpPr>
        <p:spPr bwMode="auto">
          <a:xfrm>
            <a:off x="515120" y="4065199"/>
            <a:ext cx="79425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err="1" smtClean="0">
                <a:latin typeface="Britannic Bold"/>
                <a:cs typeface="Britannic Bold" charset="0"/>
              </a:rPr>
              <a:t>Puede</a:t>
            </a:r>
            <a:r>
              <a:rPr lang="en-US" sz="1800" dirty="0" smtClean="0">
                <a:latin typeface="Britannic Bold"/>
                <a:cs typeface="Britannic Bold" charset="0"/>
              </a:rPr>
              <a:t> </a:t>
            </a:r>
            <a:r>
              <a:rPr lang="en-US" sz="1800" dirty="0" err="1" smtClean="0">
                <a:latin typeface="Britannic Bold"/>
                <a:cs typeface="Britannic Bold" charset="0"/>
              </a:rPr>
              <a:t>deberse</a:t>
            </a:r>
            <a:r>
              <a:rPr lang="en-US" sz="1800" dirty="0" smtClean="0">
                <a:latin typeface="Britannic Bold"/>
                <a:cs typeface="Britannic Bold" charset="0"/>
              </a:rPr>
              <a:t> </a:t>
            </a:r>
            <a:r>
              <a:rPr lang="en-US" sz="1800" dirty="0">
                <a:latin typeface="Britannic Bold"/>
                <a:cs typeface="Britannic Bold" charset="0"/>
              </a:rPr>
              <a:t>a una </a:t>
            </a:r>
            <a:r>
              <a:rPr lang="en-US" sz="1800" dirty="0" err="1">
                <a:latin typeface="Britannic Bold"/>
                <a:cs typeface="Britannic Bold" charset="0"/>
              </a:rPr>
              <a:t>baja</a:t>
            </a:r>
            <a:r>
              <a:rPr lang="en-US" sz="1800" dirty="0"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latin typeface="Britannic Bold"/>
                <a:cs typeface="Britannic Bold" charset="0"/>
              </a:rPr>
              <a:t>producción</a:t>
            </a:r>
            <a:r>
              <a:rPr lang="en-US" sz="1800" dirty="0">
                <a:latin typeface="Britannic Bold"/>
                <a:cs typeface="Britannic Bold" charset="0"/>
              </a:rPr>
              <a:t> de </a:t>
            </a:r>
            <a:r>
              <a:rPr lang="en-US" sz="1800" dirty="0" err="1">
                <a:latin typeface="Britannic Bold"/>
                <a:cs typeface="Britannic Bold" charset="0"/>
              </a:rPr>
              <a:t>insulina</a:t>
            </a:r>
            <a:r>
              <a:rPr lang="en-US" sz="1800" dirty="0">
                <a:latin typeface="Britannic Bold"/>
                <a:cs typeface="Britannic Bold" charset="0"/>
              </a:rPr>
              <a:t> por parte del </a:t>
            </a:r>
            <a:r>
              <a:rPr lang="en-US" sz="1800" dirty="0" err="1">
                <a:latin typeface="Britannic Bold"/>
                <a:cs typeface="Britannic Bold" charset="0"/>
              </a:rPr>
              <a:t>páncreas</a:t>
            </a:r>
            <a:r>
              <a:rPr lang="en-US" sz="1800" dirty="0">
                <a:latin typeface="Britannic Bold"/>
                <a:cs typeface="Britannic Bold" charset="0"/>
              </a:rPr>
              <a:t> o por una </a:t>
            </a:r>
            <a:r>
              <a:rPr lang="en-US" sz="1800" dirty="0" err="1">
                <a:latin typeface="Britannic Bold"/>
                <a:cs typeface="Britannic Bold" charset="0"/>
              </a:rPr>
              <a:t>resistencia</a:t>
            </a:r>
            <a:r>
              <a:rPr lang="en-US" sz="1800" dirty="0">
                <a:latin typeface="Britannic Bold"/>
                <a:cs typeface="Britannic Bold" charset="0"/>
              </a:rPr>
              <a:t> a la </a:t>
            </a:r>
            <a:r>
              <a:rPr lang="en-US" sz="1800" dirty="0" err="1">
                <a:latin typeface="Britannic Bold"/>
                <a:cs typeface="Britannic Bold" charset="0"/>
              </a:rPr>
              <a:t>insulina</a:t>
            </a:r>
            <a:r>
              <a:rPr lang="en-US" sz="1800" dirty="0">
                <a:latin typeface="Britannic Bold"/>
                <a:cs typeface="Britannic Bold" charset="0"/>
              </a:rPr>
              <a:t>,  o </a:t>
            </a:r>
            <a:r>
              <a:rPr lang="en-US" sz="1800" dirty="0" err="1">
                <a:latin typeface="Britannic Bold"/>
                <a:cs typeface="Britannic Bold" charset="0"/>
              </a:rPr>
              <a:t>por</a:t>
            </a:r>
            <a:r>
              <a:rPr lang="en-US" sz="1800" dirty="0">
                <a:latin typeface="Britannic Bold"/>
                <a:cs typeface="Britannic Bold" charset="0"/>
              </a:rPr>
              <a:t> </a:t>
            </a:r>
            <a:r>
              <a:rPr lang="en-US" sz="1800" dirty="0" err="1" smtClean="0">
                <a:latin typeface="Britannic Bold"/>
                <a:cs typeface="Britannic Bold" charset="0"/>
              </a:rPr>
              <a:t>ambas</a:t>
            </a:r>
            <a:endParaRPr lang="en-US" sz="1800" dirty="0">
              <a:latin typeface="Britannic Bold" charset="0"/>
              <a:cs typeface="Britannic Bold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439389" y="3551926"/>
            <a:ext cx="4595812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372948" y="3911091"/>
            <a:ext cx="6850151" cy="28754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44525" y="5387975"/>
            <a:ext cx="368617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75" name="TextBox 29"/>
          <p:cNvSpPr txBox="1">
            <a:spLocks noChangeArrowheads="1"/>
          </p:cNvSpPr>
          <p:nvPr/>
        </p:nvSpPr>
        <p:spPr bwMode="auto">
          <a:xfrm>
            <a:off x="710813" y="5581649"/>
            <a:ext cx="311668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Britannic Bold"/>
                <a:cs typeface="Britannic Bold" charset="0"/>
              </a:rPr>
              <a:t>Durante el </a:t>
            </a:r>
            <a:r>
              <a:rPr lang="en-US" dirty="0" err="1">
                <a:latin typeface="Britannic Bold"/>
                <a:cs typeface="Britannic Bold" charset="0"/>
              </a:rPr>
              <a:t>proceso</a:t>
            </a:r>
            <a:r>
              <a:rPr lang="en-US" dirty="0">
                <a:latin typeface="Britannic Bold"/>
                <a:cs typeface="Britannic Bold" charset="0"/>
              </a:rPr>
              <a:t> de </a:t>
            </a:r>
            <a:r>
              <a:rPr lang="en-US" dirty="0" err="1">
                <a:latin typeface="Britannic Bold"/>
                <a:cs typeface="Britannic Bold" charset="0"/>
              </a:rPr>
              <a:t>alimentación</a:t>
            </a:r>
            <a:r>
              <a:rPr lang="en-US" dirty="0">
                <a:latin typeface="Britannic Bold"/>
                <a:cs typeface="Britannic Bold" charset="0"/>
              </a:rPr>
              <a:t>, el </a:t>
            </a:r>
            <a:r>
              <a:rPr lang="en-US" dirty="0" err="1">
                <a:latin typeface="Britannic Bold"/>
                <a:cs typeface="Britannic Bold" charset="0"/>
              </a:rPr>
              <a:t>alimento</a:t>
            </a:r>
            <a:r>
              <a:rPr lang="en-US" dirty="0">
                <a:latin typeface="Britannic Bold"/>
                <a:cs typeface="Britannic Bold" charset="0"/>
              </a:rPr>
              <a:t> </a:t>
            </a:r>
            <a:r>
              <a:rPr lang="en-US" dirty="0" err="1">
                <a:latin typeface="Britannic Bold"/>
                <a:cs typeface="Britannic Bold" charset="0"/>
              </a:rPr>
              <a:t>ingerido</a:t>
            </a:r>
            <a:r>
              <a:rPr lang="en-US" dirty="0">
                <a:latin typeface="Britannic Bold"/>
                <a:cs typeface="Britannic Bold" charset="0"/>
              </a:rPr>
              <a:t> se </a:t>
            </a:r>
            <a:r>
              <a:rPr lang="en-US" dirty="0" err="1">
                <a:latin typeface="Britannic Bold"/>
                <a:cs typeface="Britannic Bold" charset="0"/>
              </a:rPr>
              <a:t>convierte</a:t>
            </a:r>
            <a:r>
              <a:rPr lang="en-US" dirty="0">
                <a:latin typeface="Britannic Bold"/>
                <a:cs typeface="Britannic Bold" charset="0"/>
              </a:rPr>
              <a:t> en </a:t>
            </a:r>
            <a:r>
              <a:rPr lang="en-US" dirty="0" err="1">
                <a:latin typeface="Britannic Bold"/>
                <a:cs typeface="Britannic Bold" charset="0"/>
              </a:rPr>
              <a:t>glucosa</a:t>
            </a:r>
            <a:endParaRPr lang="en-US" dirty="0" err="1">
              <a:latin typeface="Britannic Bold" charset="0"/>
              <a:cs typeface="Britannic Bold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622457" y="9700650"/>
            <a:ext cx="8162926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80" name="TextBox 35"/>
          <p:cNvSpPr txBox="1">
            <a:spLocks noChangeArrowheads="1"/>
          </p:cNvSpPr>
          <p:nvPr/>
        </p:nvSpPr>
        <p:spPr bwMode="auto">
          <a:xfrm>
            <a:off x="987055" y="9924335"/>
            <a:ext cx="312461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LAS PERSONAS DIABÉTICAS PRESENTAN NIVELES ELEVADOS DE GLUCOSA EN SANGRE</a:t>
            </a:r>
            <a:endParaRPr lang="en-US" sz="2000" dirty="0">
              <a:solidFill>
                <a:srgbClr val="4BACC6"/>
              </a:solidFill>
              <a:latin typeface="Britannic Bold" charset="0"/>
              <a:cs typeface="Britannic Bold" charset="0"/>
            </a:endParaRPr>
          </a:p>
        </p:txBody>
      </p:sp>
      <p:sp>
        <p:nvSpPr>
          <p:cNvPr id="15381" name="TextBox 36"/>
          <p:cNvSpPr txBox="1">
            <a:spLocks noChangeArrowheads="1"/>
          </p:cNvSpPr>
          <p:nvPr/>
        </p:nvSpPr>
        <p:spPr bwMode="auto">
          <a:xfrm>
            <a:off x="1219830" y="4873176"/>
            <a:ext cx="7679485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300" dirty="0">
                <a:solidFill>
                  <a:srgbClr val="4BACC6"/>
                </a:solidFill>
                <a:latin typeface="Britannic Bold"/>
                <a:cs typeface="Britannic Bold" charset="0"/>
              </a:rPr>
              <a:t>ALIMENTACIÓN, GLUCOSA, INSULINA</a:t>
            </a:r>
            <a:endParaRPr lang="en-US" sz="2300" dirty="0">
              <a:solidFill>
                <a:srgbClr val="4BACC6"/>
              </a:solidFill>
              <a:latin typeface="Britannic Bold" charset="0"/>
              <a:cs typeface="Britannic Bold" charset="0"/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>
            <a:off x="715963" y="7351713"/>
            <a:ext cx="795178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87" name="TextBox 132"/>
          <p:cNvSpPr txBox="1">
            <a:spLocks noChangeArrowheads="1"/>
          </p:cNvSpPr>
          <p:nvPr/>
        </p:nvSpPr>
        <p:spPr bwMode="auto">
          <a:xfrm>
            <a:off x="4839773" y="7426890"/>
            <a:ext cx="327031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Britannic Bold"/>
                <a:cs typeface="Britannic Bold" charset="0"/>
              </a:rPr>
              <a:t>La </a:t>
            </a:r>
            <a:r>
              <a:rPr lang="en-US" sz="2800" dirty="0" err="1" smtClean="0">
                <a:latin typeface="Britannic Bold"/>
                <a:cs typeface="Britannic Bold" charset="0"/>
              </a:rPr>
              <a:t>función</a:t>
            </a:r>
            <a:r>
              <a:rPr lang="en-US" sz="2800" dirty="0" smtClean="0">
                <a:latin typeface="Britannic Bold"/>
                <a:cs typeface="Britannic Bold" charset="0"/>
              </a:rPr>
              <a:t> de la </a:t>
            </a:r>
            <a:r>
              <a:rPr lang="en-US" sz="2800" dirty="0" err="1" smtClean="0">
                <a:latin typeface="Britannic Bold"/>
                <a:cs typeface="Britannic Bold" charset="0"/>
              </a:rPr>
              <a:t>insulina</a:t>
            </a:r>
            <a:r>
              <a:rPr lang="en-US" sz="2800" dirty="0" smtClean="0">
                <a:latin typeface="Britannic Bold"/>
                <a:cs typeface="Britannic Bold" charset="0"/>
              </a:rPr>
              <a:t> </a:t>
            </a:r>
            <a:r>
              <a:rPr lang="en-US" sz="2800" dirty="0" err="1" smtClean="0">
                <a:latin typeface="Britannic Bold"/>
                <a:cs typeface="Britannic Bold" charset="0"/>
              </a:rPr>
              <a:t>es</a:t>
            </a:r>
            <a:r>
              <a:rPr lang="en-US" sz="2800" dirty="0" smtClean="0">
                <a:latin typeface="Britannic Bold"/>
                <a:cs typeface="Britannic Bold" charset="0"/>
              </a:rPr>
              <a:t> </a:t>
            </a:r>
            <a:r>
              <a:rPr lang="en-US" sz="2800" dirty="0" err="1" smtClean="0">
                <a:latin typeface="Britannic Bold"/>
                <a:cs typeface="Britannic Bold" charset="0"/>
              </a:rPr>
              <a:t>transportar</a:t>
            </a:r>
            <a:r>
              <a:rPr lang="en-US" sz="2800" dirty="0" smtClean="0">
                <a:latin typeface="Britannic Bold"/>
                <a:cs typeface="Britannic Bold" charset="0"/>
              </a:rPr>
              <a:t> </a:t>
            </a:r>
            <a:r>
              <a:rPr lang="en-US" sz="2800" dirty="0">
                <a:latin typeface="Britannic Bold"/>
                <a:cs typeface="Britannic Bold" charset="0"/>
              </a:rPr>
              <a:t>la </a:t>
            </a:r>
            <a:r>
              <a:rPr lang="en-US" sz="2800" dirty="0" err="1">
                <a:latin typeface="Britannic Bold"/>
                <a:cs typeface="Britannic Bold" charset="0"/>
              </a:rPr>
              <a:t>glucosa</a:t>
            </a:r>
            <a:r>
              <a:rPr lang="en-US" sz="2800" dirty="0">
                <a:latin typeface="Britannic Bold"/>
                <a:cs typeface="Britannic Bold" charset="0"/>
              </a:rPr>
              <a:t>  </a:t>
            </a:r>
            <a:r>
              <a:rPr lang="en-US" sz="2800" dirty="0" err="1">
                <a:latin typeface="Britannic Bold"/>
                <a:cs typeface="Britannic Bold" charset="0"/>
              </a:rPr>
              <a:t>hacia</a:t>
            </a:r>
            <a:r>
              <a:rPr lang="en-US" sz="2800" dirty="0">
                <a:latin typeface="Britannic Bold"/>
                <a:cs typeface="Britannic Bold" charset="0"/>
              </a:rPr>
              <a:t> el </a:t>
            </a:r>
            <a:r>
              <a:rPr lang="en-US" sz="2800" dirty="0" err="1">
                <a:latin typeface="Britannic Bold"/>
                <a:cs typeface="Britannic Bold" charset="0"/>
              </a:rPr>
              <a:t>músculo</a:t>
            </a:r>
            <a:endParaRPr lang="en-US" sz="2800" dirty="0">
              <a:latin typeface="Britannic Bold" charset="0"/>
              <a:cs typeface="Britannic Bold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3352800" y="7721600"/>
            <a:ext cx="95250" cy="238125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3325813" y="7658100"/>
            <a:ext cx="152400" cy="1524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38" name="Rounded Rectangle 137"/>
          <p:cNvSpPr/>
          <p:nvPr/>
        </p:nvSpPr>
        <p:spPr>
          <a:xfrm rot="19115001" flipH="1">
            <a:off x="3292475" y="7826375"/>
            <a:ext cx="93663" cy="30163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 rot="2381177" flipH="1">
            <a:off x="3429000" y="7837488"/>
            <a:ext cx="92075" cy="30162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40" name="Rounded Rectangle 139"/>
          <p:cNvSpPr/>
          <p:nvPr/>
        </p:nvSpPr>
        <p:spPr>
          <a:xfrm>
            <a:off x="3644900" y="7726363"/>
            <a:ext cx="96838" cy="238125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3617913" y="7662863"/>
            <a:ext cx="152400" cy="1524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42" name="Rounded Rectangle 141"/>
          <p:cNvSpPr/>
          <p:nvPr/>
        </p:nvSpPr>
        <p:spPr>
          <a:xfrm rot="19115001" flipH="1">
            <a:off x="3586163" y="7831138"/>
            <a:ext cx="93662" cy="30162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43" name="Rounded Rectangle 142"/>
          <p:cNvSpPr/>
          <p:nvPr/>
        </p:nvSpPr>
        <p:spPr>
          <a:xfrm rot="2381177" flipH="1">
            <a:off x="3721100" y="7842250"/>
            <a:ext cx="93663" cy="30163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3352800" y="8091488"/>
            <a:ext cx="95250" cy="238125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3325813" y="8027988"/>
            <a:ext cx="152400" cy="1524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54" name="Rounded Rectangle 153"/>
          <p:cNvSpPr/>
          <p:nvPr/>
        </p:nvSpPr>
        <p:spPr>
          <a:xfrm rot="19115001" flipH="1">
            <a:off x="3292475" y="8196263"/>
            <a:ext cx="93663" cy="30162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55" name="Rounded Rectangle 154"/>
          <p:cNvSpPr/>
          <p:nvPr/>
        </p:nvSpPr>
        <p:spPr>
          <a:xfrm rot="2381177" flipH="1">
            <a:off x="3429000" y="8207375"/>
            <a:ext cx="92075" cy="30163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56" name="Rounded Rectangle 155"/>
          <p:cNvSpPr/>
          <p:nvPr/>
        </p:nvSpPr>
        <p:spPr>
          <a:xfrm>
            <a:off x="3638550" y="8091488"/>
            <a:ext cx="96838" cy="238125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3613150" y="8027988"/>
            <a:ext cx="152400" cy="1524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>
          <a:xfrm rot="19115001" flipH="1">
            <a:off x="3579813" y="8196263"/>
            <a:ext cx="93662" cy="30162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 rot="2381177" flipH="1">
            <a:off x="3714750" y="8207375"/>
            <a:ext cx="93663" cy="30163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4" name="Rounded Rectangle 163"/>
          <p:cNvSpPr/>
          <p:nvPr/>
        </p:nvSpPr>
        <p:spPr>
          <a:xfrm>
            <a:off x="3352800" y="8461375"/>
            <a:ext cx="95250" cy="236538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3325813" y="8397875"/>
            <a:ext cx="152400" cy="1524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6" name="Rounded Rectangle 165"/>
          <p:cNvSpPr/>
          <p:nvPr/>
        </p:nvSpPr>
        <p:spPr>
          <a:xfrm rot="19115001" flipH="1">
            <a:off x="3292475" y="8566150"/>
            <a:ext cx="93663" cy="30163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7" name="Rounded Rectangle 166"/>
          <p:cNvSpPr/>
          <p:nvPr/>
        </p:nvSpPr>
        <p:spPr>
          <a:xfrm rot="2381177" flipH="1">
            <a:off x="3429000" y="8575675"/>
            <a:ext cx="92075" cy="317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8" name="Rounded Rectangle 167"/>
          <p:cNvSpPr/>
          <p:nvPr/>
        </p:nvSpPr>
        <p:spPr>
          <a:xfrm>
            <a:off x="3627438" y="8461375"/>
            <a:ext cx="96837" cy="236538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3600450" y="8397875"/>
            <a:ext cx="152400" cy="152400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70" name="Rounded Rectangle 169"/>
          <p:cNvSpPr/>
          <p:nvPr/>
        </p:nvSpPr>
        <p:spPr>
          <a:xfrm rot="19115001" flipH="1">
            <a:off x="3568700" y="8566150"/>
            <a:ext cx="92075" cy="30163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71" name="Rounded Rectangle 170"/>
          <p:cNvSpPr/>
          <p:nvPr/>
        </p:nvSpPr>
        <p:spPr>
          <a:xfrm rot="2381177" flipH="1">
            <a:off x="3703638" y="8575675"/>
            <a:ext cx="93662" cy="317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4BACC6"/>
              </a:solidFill>
            </a:endParaRPr>
          </a:p>
        </p:txBody>
      </p:sp>
      <p:sp>
        <p:nvSpPr>
          <p:cNvPr id="172" name="Rounded Rectangle 171"/>
          <p:cNvSpPr/>
          <p:nvPr/>
        </p:nvSpPr>
        <p:spPr>
          <a:xfrm>
            <a:off x="3984625" y="8080375"/>
            <a:ext cx="149225" cy="368300"/>
          </a:xfrm>
          <a:prstGeom prst="round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3943350" y="7983538"/>
            <a:ext cx="236538" cy="23495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4" name="Rounded Rectangle 173"/>
          <p:cNvSpPr/>
          <p:nvPr/>
        </p:nvSpPr>
        <p:spPr>
          <a:xfrm rot="19115001" flipH="1">
            <a:off x="3892550" y="8243888"/>
            <a:ext cx="144463" cy="46037"/>
          </a:xfrm>
          <a:prstGeom prst="round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5" name="Rounded Rectangle 174"/>
          <p:cNvSpPr/>
          <p:nvPr/>
        </p:nvSpPr>
        <p:spPr>
          <a:xfrm rot="2381177" flipH="1">
            <a:off x="4102100" y="8259763"/>
            <a:ext cx="144463" cy="47625"/>
          </a:xfrm>
          <a:prstGeom prst="round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77" name="Straight Connector 176"/>
          <p:cNvCxnSpPr/>
          <p:nvPr/>
        </p:nvCxnSpPr>
        <p:spPr>
          <a:xfrm>
            <a:off x="785813" y="11601450"/>
            <a:ext cx="793273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1" name="Heart 220"/>
          <p:cNvSpPr/>
          <p:nvPr/>
        </p:nvSpPr>
        <p:spPr>
          <a:xfrm>
            <a:off x="785813" y="11876088"/>
            <a:ext cx="1146175" cy="984250"/>
          </a:xfrm>
          <a:prstGeom prst="hear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34" name="TextBox 222"/>
          <p:cNvSpPr txBox="1">
            <a:spLocks noChangeArrowheads="1"/>
          </p:cNvSpPr>
          <p:nvPr/>
        </p:nvSpPr>
        <p:spPr bwMode="auto">
          <a:xfrm>
            <a:off x="2117036" y="11944530"/>
            <a:ext cx="284956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La Diabetes I,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puede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presentarse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a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cualquier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edad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,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más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común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en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niños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,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adolescentes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y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adulos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jóvenes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5033963" y="5387975"/>
            <a:ext cx="368458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ardrop 19"/>
          <p:cNvSpPr/>
          <p:nvPr/>
        </p:nvSpPr>
        <p:spPr>
          <a:xfrm>
            <a:off x="4936659" y="5643775"/>
            <a:ext cx="1325563" cy="1309688"/>
          </a:xfrm>
          <a:prstGeom prst="teardrop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Teardrop 92"/>
          <p:cNvSpPr/>
          <p:nvPr/>
        </p:nvSpPr>
        <p:spPr>
          <a:xfrm>
            <a:off x="5283470" y="5708862"/>
            <a:ext cx="812800" cy="803275"/>
          </a:xfrm>
          <a:prstGeom prst="teardrop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39" name="TextBox 20"/>
          <p:cNvSpPr txBox="1">
            <a:spLocks noChangeArrowheads="1"/>
          </p:cNvSpPr>
          <p:nvPr/>
        </p:nvSpPr>
        <p:spPr bwMode="auto">
          <a:xfrm>
            <a:off x="6297250" y="5580608"/>
            <a:ext cx="2662237" cy="207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Esta</a:t>
            </a:r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glucosa</a:t>
            </a:r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pasa</a:t>
            </a:r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 al </a:t>
            </a:r>
            <a:r>
              <a:rPr lang="en-US" sz="20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torrente</a:t>
            </a:r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sanguíneo</a:t>
            </a:r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 para ser </a:t>
            </a:r>
            <a:r>
              <a:rPr lang="en-US" sz="20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utilizado</a:t>
            </a:r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20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como</a:t>
            </a:r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2000" dirty="0" err="1" smtClean="0">
                <a:solidFill>
                  <a:srgbClr val="4BACC6"/>
                </a:solidFill>
                <a:latin typeface="Britannic Bold"/>
                <a:cs typeface="Britannic Bold" charset="0"/>
              </a:rPr>
              <a:t>energía</a:t>
            </a:r>
            <a:endParaRPr lang="en-US" dirty="0">
              <a:cs typeface="Calibri"/>
            </a:endParaRPr>
          </a:p>
          <a:p>
            <a:pPr eaLnBrk="1" hangingPunct="1"/>
            <a:endParaRPr lang="en-US" sz="1900" dirty="0">
              <a:latin typeface="Britannic Bold" charset="0"/>
              <a:cs typeface="Britannic Bold" charset="0"/>
            </a:endParaRPr>
          </a:p>
          <a:p>
            <a:pPr eaLnBrk="1" hangingPunct="1"/>
            <a:endParaRPr lang="en-US" sz="3000" dirty="0">
              <a:solidFill>
                <a:srgbClr val="000000"/>
              </a:solidFill>
              <a:latin typeface="Britannic Bold" charset="0"/>
              <a:cs typeface="Britannic Bold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7858964" y="7678978"/>
            <a:ext cx="1311275" cy="1309687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907997" y="7756675"/>
            <a:ext cx="1147762" cy="1147762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57414" y="7892930"/>
            <a:ext cx="725488" cy="725488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Diagonal Stripe 40"/>
          <p:cNvSpPr/>
          <p:nvPr/>
        </p:nvSpPr>
        <p:spPr>
          <a:xfrm rot="4802759">
            <a:off x="8325644" y="8341519"/>
            <a:ext cx="201612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Diagonal Stripe 106"/>
          <p:cNvSpPr/>
          <p:nvPr/>
        </p:nvSpPr>
        <p:spPr>
          <a:xfrm rot="4802759">
            <a:off x="8442325" y="8305800"/>
            <a:ext cx="203200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Diagonal Stripe 107"/>
          <p:cNvSpPr/>
          <p:nvPr/>
        </p:nvSpPr>
        <p:spPr>
          <a:xfrm rot="4802759">
            <a:off x="8566150" y="8274050"/>
            <a:ext cx="203200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Diagonal Stripe 108"/>
          <p:cNvSpPr/>
          <p:nvPr/>
        </p:nvSpPr>
        <p:spPr>
          <a:xfrm rot="10010114">
            <a:off x="8283575" y="8126413"/>
            <a:ext cx="201613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Diagonal Stripe 109"/>
          <p:cNvSpPr/>
          <p:nvPr/>
        </p:nvSpPr>
        <p:spPr>
          <a:xfrm rot="10010114">
            <a:off x="8404225" y="8097838"/>
            <a:ext cx="203200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Diagonal Stripe 110"/>
          <p:cNvSpPr/>
          <p:nvPr/>
        </p:nvSpPr>
        <p:spPr>
          <a:xfrm rot="10010114">
            <a:off x="8526463" y="8085138"/>
            <a:ext cx="203200" cy="203200"/>
          </a:xfrm>
          <a:prstGeom prst="diagStrip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454" name="TextBox 112"/>
          <p:cNvSpPr txBox="1">
            <a:spLocks noChangeArrowheads="1"/>
          </p:cNvSpPr>
          <p:nvPr/>
        </p:nvSpPr>
        <p:spPr bwMode="auto">
          <a:xfrm>
            <a:off x="635899" y="7532419"/>
            <a:ext cx="247979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4BACC6"/>
                </a:solidFill>
                <a:latin typeface="Britannic Bold"/>
                <a:cs typeface="Britannic Bold" charset="0"/>
              </a:rPr>
              <a:t>El </a:t>
            </a:r>
            <a:r>
              <a:rPr lang="en-US" sz="2000" dirty="0" err="1" smtClean="0">
                <a:solidFill>
                  <a:srgbClr val="4BACC6"/>
                </a:solidFill>
                <a:latin typeface="Britannic Bold"/>
                <a:cs typeface="Britannic Bold" charset="0"/>
              </a:rPr>
              <a:t>páncreas</a:t>
            </a:r>
            <a:r>
              <a:rPr lang="en-US" sz="2000" dirty="0" smtClean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2000" dirty="0" err="1" smtClean="0">
                <a:solidFill>
                  <a:srgbClr val="4BACC6"/>
                </a:solidFill>
                <a:latin typeface="Britannic Bold"/>
                <a:cs typeface="Britannic Bold" charset="0"/>
              </a:rPr>
              <a:t>es</a:t>
            </a:r>
            <a:r>
              <a:rPr lang="en-US" sz="2000" dirty="0" smtClean="0">
                <a:solidFill>
                  <a:srgbClr val="4BACC6"/>
                </a:solidFill>
                <a:latin typeface="Britannic Bold"/>
                <a:cs typeface="Britannic Bold" charset="0"/>
              </a:rPr>
              <a:t> el </a:t>
            </a:r>
            <a:r>
              <a:rPr lang="en-US" sz="2000" dirty="0" err="1" smtClean="0">
                <a:solidFill>
                  <a:srgbClr val="4BACC6"/>
                </a:solidFill>
                <a:latin typeface="Britannic Bold"/>
                <a:cs typeface="Britannic Bold" charset="0"/>
              </a:rPr>
              <a:t>responsable</a:t>
            </a:r>
            <a:r>
              <a:rPr lang="en-US" sz="2000" dirty="0" smtClean="0">
                <a:solidFill>
                  <a:srgbClr val="4BACC6"/>
                </a:solidFill>
                <a:latin typeface="Britannic Bold"/>
                <a:cs typeface="Britannic Bold" charset="0"/>
              </a:rPr>
              <a:t> de </a:t>
            </a:r>
            <a:r>
              <a:rPr lang="en-US" sz="2000" dirty="0" err="1" smtClean="0">
                <a:solidFill>
                  <a:srgbClr val="4BACC6"/>
                </a:solidFill>
                <a:latin typeface="Britannic Bold"/>
                <a:cs typeface="Britannic Bold" charset="0"/>
              </a:rPr>
              <a:t>producir</a:t>
            </a:r>
            <a:r>
              <a:rPr lang="en-US" sz="2000" dirty="0" smtClean="0">
                <a:solidFill>
                  <a:srgbClr val="4BACC6"/>
                </a:solidFill>
                <a:latin typeface="Britannic Bold"/>
                <a:cs typeface="Britannic Bold" charset="0"/>
              </a:rPr>
              <a:t> la </a:t>
            </a:r>
            <a:r>
              <a:rPr lang="en-US" sz="2000" dirty="0" err="1" smtClean="0">
                <a:solidFill>
                  <a:srgbClr val="4BACC6"/>
                </a:solidFill>
                <a:latin typeface="Britannic Bold"/>
                <a:cs typeface="Britannic Bold" charset="0"/>
              </a:rPr>
              <a:t>insulina</a:t>
            </a:r>
            <a:r>
              <a:rPr lang="en-US" sz="2000" dirty="0" smtClean="0">
                <a:solidFill>
                  <a:srgbClr val="4BACC6"/>
                </a:solidFill>
                <a:latin typeface="Britannic Bold"/>
                <a:cs typeface="Britannic Bold" charset="0"/>
              </a:rPr>
              <a:t> que </a:t>
            </a:r>
            <a:r>
              <a:rPr lang="en-US" sz="2000" dirty="0" err="1" smtClean="0">
                <a:solidFill>
                  <a:srgbClr val="4BACC6"/>
                </a:solidFill>
                <a:latin typeface="Britannic Bold"/>
                <a:cs typeface="Britannic Bold" charset="0"/>
              </a:rPr>
              <a:t>es</a:t>
            </a:r>
            <a:r>
              <a:rPr lang="en-US" sz="2000" dirty="0" smtClean="0">
                <a:solidFill>
                  <a:srgbClr val="4BACC6"/>
                </a:solidFill>
                <a:latin typeface="Britannic Bold"/>
                <a:cs typeface="Britannic Bold" charset="0"/>
              </a:rPr>
              <a:t> el </a:t>
            </a:r>
            <a:r>
              <a:rPr lang="en-US" sz="2000" dirty="0" err="1" smtClean="0">
                <a:solidFill>
                  <a:srgbClr val="4BACC6"/>
                </a:solidFill>
                <a:latin typeface="Britannic Bold"/>
                <a:cs typeface="Britannic Bold" charset="0"/>
              </a:rPr>
              <a:t>medio</a:t>
            </a:r>
            <a:r>
              <a:rPr lang="en-US" sz="2000" dirty="0" smtClean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de </a:t>
            </a:r>
            <a:r>
              <a:rPr lang="en-US" sz="20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transporte</a:t>
            </a:r>
            <a:r>
              <a:rPr lang="en-US" sz="2000" dirty="0">
                <a:solidFill>
                  <a:srgbClr val="4BACC6"/>
                </a:solidFill>
                <a:latin typeface="Britannic Bold"/>
                <a:cs typeface="Britannic Bold" charset="0"/>
              </a:rPr>
              <a:t> de la </a:t>
            </a:r>
            <a:r>
              <a:rPr lang="en-US" sz="2000" dirty="0" err="1" smtClean="0">
                <a:solidFill>
                  <a:srgbClr val="4BACC6"/>
                </a:solidFill>
                <a:latin typeface="Britannic Bold"/>
                <a:cs typeface="Britannic Bold" charset="0"/>
              </a:rPr>
              <a:t>glucosa</a:t>
            </a:r>
            <a:endParaRPr lang="en-US" sz="2000" dirty="0">
              <a:solidFill>
                <a:srgbClr val="4BACC6"/>
              </a:solidFill>
              <a:latin typeface="Britannic Bold" charset="0"/>
              <a:cs typeface="Britannic Bold" charset="0"/>
            </a:endParaRPr>
          </a:p>
        </p:txBody>
      </p:sp>
      <p:sp>
        <p:nvSpPr>
          <p:cNvPr id="15470" name="TextBox 177"/>
          <p:cNvSpPr txBox="1">
            <a:spLocks noChangeArrowheads="1"/>
          </p:cNvSpPr>
          <p:nvPr/>
        </p:nvSpPr>
        <p:spPr bwMode="auto">
          <a:xfrm>
            <a:off x="5331994" y="12258825"/>
            <a:ext cx="328858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600" dirty="0">
                <a:latin typeface="Britannic Bold"/>
                <a:cs typeface="Britannic Bold" charset="0"/>
              </a:rPr>
              <a:t>En </a:t>
            </a:r>
            <a:r>
              <a:rPr lang="en-US" sz="1600" dirty="0" err="1">
                <a:latin typeface="Britannic Bold"/>
                <a:cs typeface="Britannic Bold" charset="0"/>
              </a:rPr>
              <a:t>este</a:t>
            </a:r>
            <a:r>
              <a:rPr lang="en-US" sz="1600" dirty="0">
                <a:latin typeface="Britannic Bold"/>
                <a:cs typeface="Britannic Bold" charset="0"/>
              </a:rPr>
              <a:t> </a:t>
            </a:r>
            <a:r>
              <a:rPr lang="en-US" sz="1600" dirty="0" err="1">
                <a:latin typeface="Britannic Bold"/>
                <a:cs typeface="Britannic Bold" charset="0"/>
              </a:rPr>
              <a:t>caso</a:t>
            </a:r>
            <a:r>
              <a:rPr lang="en-US" sz="1600" dirty="0">
                <a:latin typeface="Britannic Bold"/>
                <a:cs typeface="Britannic Bold" charset="0"/>
              </a:rPr>
              <a:t> el </a:t>
            </a:r>
            <a:r>
              <a:rPr lang="en-US" sz="1600" dirty="0" err="1">
                <a:latin typeface="Britannic Bold"/>
                <a:cs typeface="Britannic Bold" charset="0"/>
              </a:rPr>
              <a:t>páncreas</a:t>
            </a:r>
            <a:r>
              <a:rPr lang="en-US" sz="1600" dirty="0">
                <a:latin typeface="Britannic Bold"/>
                <a:cs typeface="Britannic Bold" charset="0"/>
              </a:rPr>
              <a:t> no produce </a:t>
            </a:r>
            <a:r>
              <a:rPr lang="en-US" sz="1600" dirty="0" err="1">
                <a:latin typeface="Britannic Bold"/>
                <a:cs typeface="Britannic Bold" charset="0"/>
              </a:rPr>
              <a:t>insulina</a:t>
            </a:r>
            <a:r>
              <a:rPr lang="en-US" sz="1600" dirty="0">
                <a:latin typeface="Britannic Bold"/>
                <a:cs typeface="Britannic Bold" charset="0"/>
              </a:rPr>
              <a:t> o produce </a:t>
            </a:r>
            <a:r>
              <a:rPr lang="en-US" sz="1600" dirty="0" err="1">
                <a:latin typeface="Britannic Bold"/>
                <a:cs typeface="Britannic Bold" charset="0"/>
              </a:rPr>
              <a:t>muy</a:t>
            </a:r>
            <a:r>
              <a:rPr lang="en-US" sz="1600" dirty="0">
                <a:latin typeface="Britannic Bold"/>
                <a:cs typeface="Britannic Bold" charset="0"/>
              </a:rPr>
              <a:t> </a:t>
            </a:r>
            <a:r>
              <a:rPr lang="en-US" sz="1600" dirty="0" err="1">
                <a:latin typeface="Britannic Bold"/>
                <a:cs typeface="Britannic Bold" charset="0"/>
              </a:rPr>
              <a:t>poca</a:t>
            </a:r>
            <a:r>
              <a:rPr lang="en-US" sz="1600" dirty="0">
                <a:latin typeface="Britannic Bold"/>
                <a:cs typeface="Britannic Bold" charset="0"/>
              </a:rPr>
              <a:t>, por lo que </a:t>
            </a:r>
            <a:r>
              <a:rPr lang="en-US" sz="1600" dirty="0" err="1">
                <a:latin typeface="Britannic Bold"/>
                <a:cs typeface="Britannic Bold" charset="0"/>
              </a:rPr>
              <a:t>requiere</a:t>
            </a:r>
            <a:r>
              <a:rPr lang="en-US" sz="1600" dirty="0">
                <a:latin typeface="Britannic Bold"/>
                <a:cs typeface="Britannic Bold" charset="0"/>
              </a:rPr>
              <a:t> de </a:t>
            </a:r>
            <a:r>
              <a:rPr lang="en-US" sz="1600" dirty="0" err="1">
                <a:latin typeface="Britannic Bold"/>
                <a:cs typeface="Britannic Bold" charset="0"/>
              </a:rPr>
              <a:t>inyecciones</a:t>
            </a:r>
            <a:r>
              <a:rPr lang="en-US" sz="1600" dirty="0">
                <a:latin typeface="Britannic Bold"/>
                <a:cs typeface="Britannic Bold" charset="0"/>
              </a:rPr>
              <a:t> </a:t>
            </a:r>
            <a:r>
              <a:rPr lang="en-US" sz="1600" dirty="0" err="1">
                <a:latin typeface="Britannic Bold"/>
                <a:cs typeface="Britannic Bold" charset="0"/>
              </a:rPr>
              <a:t>diarias</a:t>
            </a:r>
            <a:r>
              <a:rPr lang="en-US" sz="1600" dirty="0">
                <a:latin typeface="Britannic Bold"/>
                <a:cs typeface="Britannic Bold" charset="0"/>
              </a:rPr>
              <a:t> de </a:t>
            </a:r>
            <a:r>
              <a:rPr lang="en-US" sz="1600" dirty="0" err="1">
                <a:latin typeface="Britannic Bold"/>
                <a:cs typeface="Britannic Bold" charset="0"/>
              </a:rPr>
              <a:t>insulina</a:t>
            </a:r>
            <a:endParaRPr lang="en-US" sz="1600" dirty="0" err="1">
              <a:latin typeface="Britannic Bold" charset="0"/>
              <a:cs typeface="Britannic Bold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894272" y="15687135"/>
            <a:ext cx="7649174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833438" y="13673138"/>
            <a:ext cx="779462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00" name="TextBox 12"/>
          <p:cNvSpPr txBox="1">
            <a:spLocks noChangeArrowheads="1"/>
          </p:cNvSpPr>
          <p:nvPr/>
        </p:nvSpPr>
        <p:spPr bwMode="auto">
          <a:xfrm>
            <a:off x="1846952" y="13912220"/>
            <a:ext cx="253748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La Diabetes II, se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presenta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en la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edad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adulta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 y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está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muy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relacionada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al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sobrepeso</a:t>
            </a:r>
            <a:r>
              <a:rPr lang="en-US" sz="1800" dirty="0">
                <a:solidFill>
                  <a:srgbClr val="4BACC6"/>
                </a:solidFill>
                <a:latin typeface="Britannic Bold"/>
                <a:cs typeface="Britannic Bold" charset="0"/>
              </a:rPr>
              <a:t> y la </a:t>
            </a:r>
            <a:r>
              <a:rPr lang="en-US" sz="18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obesidad</a:t>
            </a:r>
            <a:endParaRPr lang="es-ES" dirty="0"/>
          </a:p>
        </p:txBody>
      </p:sp>
      <p:cxnSp>
        <p:nvCxnSpPr>
          <p:cNvPr id="226" name="Straight Connector 225"/>
          <p:cNvCxnSpPr/>
          <p:nvPr/>
        </p:nvCxnSpPr>
        <p:spPr>
          <a:xfrm>
            <a:off x="2430463" y="16000993"/>
            <a:ext cx="4594225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2081407" y="16133066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505" name="TextBox 228"/>
          <p:cNvSpPr txBox="1">
            <a:spLocks noChangeArrowheads="1"/>
          </p:cNvSpPr>
          <p:nvPr/>
        </p:nvSpPr>
        <p:spPr bwMode="auto">
          <a:xfrm>
            <a:off x="2082060" y="16531508"/>
            <a:ext cx="2837013" cy="492443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6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Síntomas</a:t>
            </a:r>
            <a:endParaRPr lang="en-US" sz="2600" dirty="0" err="1">
              <a:solidFill>
                <a:srgbClr val="4BACC6"/>
              </a:solidFill>
              <a:latin typeface="Britannic Bold" charset="0"/>
              <a:cs typeface="Britannic Bold" charset="0"/>
            </a:endParaRPr>
          </a:p>
        </p:txBody>
      </p:sp>
      <p:sp>
        <p:nvSpPr>
          <p:cNvPr id="15506" name="TextBox 229"/>
          <p:cNvSpPr txBox="1">
            <a:spLocks noChangeArrowheads="1"/>
          </p:cNvSpPr>
          <p:nvPr/>
        </p:nvSpPr>
        <p:spPr bwMode="auto">
          <a:xfrm>
            <a:off x="4485991" y="16836067"/>
            <a:ext cx="2945711" cy="193899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285750" indent="-285750" eaLnBrk="1" hangingPunct="1">
              <a:buFont typeface="Arial"/>
              <a:buChar char="•"/>
            </a:pPr>
            <a:r>
              <a:rPr lang="en-US" sz="2000" dirty="0" err="1">
                <a:latin typeface="Britannic Bold"/>
                <a:cs typeface="Britannic Bold" charset="0"/>
              </a:rPr>
              <a:t>Visión</a:t>
            </a:r>
            <a:r>
              <a:rPr lang="en-US" sz="2000" dirty="0">
                <a:latin typeface="Britannic Bold"/>
                <a:cs typeface="Britannic Bold" charset="0"/>
              </a:rPr>
              <a:t> </a:t>
            </a:r>
            <a:r>
              <a:rPr lang="en-US" sz="2000" dirty="0" err="1">
                <a:latin typeface="Britannic Bold"/>
                <a:cs typeface="Britannic Bold" charset="0"/>
              </a:rPr>
              <a:t>borrosa</a:t>
            </a:r>
            <a:endParaRPr lang="en-US" sz="2000" dirty="0" err="1">
              <a:latin typeface="Britannic Bold" charset="0"/>
              <a:cs typeface="Britannic Bold" charset="0"/>
            </a:endParaRPr>
          </a:p>
          <a:p>
            <a:pPr marL="285750" indent="-285750" eaLnBrk="1" hangingPunct="1">
              <a:buFont typeface="Arial"/>
              <a:buChar char="•"/>
            </a:pPr>
            <a:r>
              <a:rPr lang="en-US" sz="2000" dirty="0">
                <a:latin typeface="Britannic Bold"/>
                <a:cs typeface="Britannic Bold" charset="0"/>
              </a:rPr>
              <a:t>Sed </a:t>
            </a:r>
            <a:r>
              <a:rPr lang="en-US" sz="2000" dirty="0" err="1">
                <a:latin typeface="Britannic Bold"/>
                <a:cs typeface="Britannic Bold" charset="0"/>
              </a:rPr>
              <a:t>excesiva</a:t>
            </a:r>
          </a:p>
          <a:p>
            <a:pPr marL="285750" indent="-285750" eaLnBrk="1" hangingPunct="1">
              <a:buFont typeface="Arial"/>
              <a:buChar char="•"/>
            </a:pPr>
            <a:r>
              <a:rPr lang="en-US" sz="2000" err="1">
                <a:latin typeface="Britannic Bold"/>
                <a:cs typeface="Britannic Bold" charset="0"/>
              </a:rPr>
              <a:t>Fatiga</a:t>
            </a:r>
          </a:p>
          <a:p>
            <a:pPr marL="285750" indent="-285750" eaLnBrk="1" hangingPunct="1">
              <a:buFont typeface="Arial"/>
              <a:buChar char="•"/>
            </a:pPr>
            <a:r>
              <a:rPr lang="en-US" sz="2000" err="1">
                <a:latin typeface="Britannic Bold"/>
                <a:cs typeface="Britannic Bold" charset="0"/>
              </a:rPr>
              <a:t>Orina</a:t>
            </a:r>
            <a:r>
              <a:rPr lang="en-US" sz="2000" dirty="0">
                <a:latin typeface="Britannic Bold"/>
                <a:cs typeface="Britannic Bold" charset="0"/>
              </a:rPr>
              <a:t> </a:t>
            </a:r>
            <a:r>
              <a:rPr lang="en-US" sz="2000" err="1">
                <a:latin typeface="Britannic Bold"/>
                <a:cs typeface="Britannic Bold" charset="0"/>
              </a:rPr>
              <a:t>frecuente</a:t>
            </a:r>
            <a:endParaRPr lang="en-US" sz="2000" dirty="0" err="1">
              <a:latin typeface="Britannic Bold"/>
              <a:cs typeface="Britannic Bold" charset="0"/>
            </a:endParaRPr>
          </a:p>
          <a:p>
            <a:pPr marL="285750" indent="-285750" eaLnBrk="1" hangingPunct="1">
              <a:buFont typeface="Arial"/>
              <a:buChar char="•"/>
            </a:pPr>
            <a:r>
              <a:rPr lang="en-US" sz="2000" dirty="0" err="1">
                <a:latin typeface="Britannic Bold"/>
                <a:cs typeface="Britannic Bold" charset="0"/>
              </a:rPr>
              <a:t>Sensación</a:t>
            </a:r>
            <a:r>
              <a:rPr lang="en-US" sz="2000" dirty="0">
                <a:latin typeface="Britannic Bold"/>
                <a:cs typeface="Britannic Bold" charset="0"/>
              </a:rPr>
              <a:t> de </a:t>
            </a:r>
            <a:r>
              <a:rPr lang="en-US" sz="2000" dirty="0" err="1">
                <a:latin typeface="Britannic Bold"/>
                <a:cs typeface="Britannic Bold" charset="0"/>
              </a:rPr>
              <a:t>hambre</a:t>
            </a:r>
          </a:p>
          <a:p>
            <a:pPr marL="285750" indent="-285750" eaLnBrk="1" hangingPunct="1">
              <a:buFont typeface="Arial"/>
              <a:buChar char="•"/>
            </a:pPr>
            <a:r>
              <a:rPr lang="en-US" sz="2000" dirty="0" err="1">
                <a:latin typeface="Britannic Bold"/>
                <a:cs typeface="Britannic Bold" charset="0"/>
              </a:rPr>
              <a:t>Pérdida</a:t>
            </a:r>
            <a:r>
              <a:rPr lang="en-US" sz="2000" dirty="0">
                <a:latin typeface="Britannic Bold"/>
                <a:cs typeface="Britannic Bold" charset="0"/>
              </a:rPr>
              <a:t> de peso</a:t>
            </a:r>
          </a:p>
        </p:txBody>
      </p:sp>
      <p:cxnSp>
        <p:nvCxnSpPr>
          <p:cNvPr id="231" name="Straight Connector 230"/>
          <p:cNvCxnSpPr/>
          <p:nvPr/>
        </p:nvCxnSpPr>
        <p:spPr>
          <a:xfrm>
            <a:off x="4153736" y="19246420"/>
            <a:ext cx="4595812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203147" y="19053086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33" name="&quot;No&quot; Symbol 232"/>
          <p:cNvSpPr/>
          <p:nvPr/>
        </p:nvSpPr>
        <p:spPr>
          <a:xfrm>
            <a:off x="412181" y="21244824"/>
            <a:ext cx="2025650" cy="2025650"/>
          </a:xfrm>
          <a:prstGeom prst="noSmoking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510" name="TextBox 233"/>
          <p:cNvSpPr txBox="1">
            <a:spLocks noChangeArrowheads="1"/>
          </p:cNvSpPr>
          <p:nvPr/>
        </p:nvSpPr>
        <p:spPr bwMode="auto">
          <a:xfrm>
            <a:off x="3705555" y="26133635"/>
            <a:ext cx="5364252" cy="584775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CR" sz="3200" dirty="0">
                <a:solidFill>
                  <a:srgbClr val="4BACC6"/>
                </a:solidFill>
                <a:latin typeface="Britannic Bold"/>
                <a:cs typeface="Britannic Bold" charset="0"/>
              </a:rPr>
              <a:t>SERVICIO MÉDICO UNED</a:t>
            </a:r>
            <a:endParaRPr lang="es-CR" sz="3200" dirty="0">
              <a:solidFill>
                <a:srgbClr val="4BACC6"/>
              </a:solidFill>
              <a:latin typeface="Britannic Bold" charset="0"/>
              <a:cs typeface="Britannic Bold" charset="0"/>
            </a:endParaRPr>
          </a:p>
        </p:txBody>
      </p:sp>
      <p:sp>
        <p:nvSpPr>
          <p:cNvPr id="15511" name="TextBox 234"/>
          <p:cNvSpPr txBox="1">
            <a:spLocks noChangeArrowheads="1"/>
          </p:cNvSpPr>
          <p:nvPr/>
        </p:nvSpPr>
        <p:spPr bwMode="auto">
          <a:xfrm>
            <a:off x="493668" y="24925817"/>
            <a:ext cx="3995258" cy="36933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Britannic Bold"/>
                <a:cs typeface="Britannic Bold" charset="0"/>
              </a:rPr>
              <a:t>¡CONSTRUYAMOS SALUD JUNTOS!</a:t>
            </a:r>
            <a:endParaRPr lang="en-US" sz="1800" dirty="0">
              <a:latin typeface="Britannic Bold" charset="0"/>
              <a:cs typeface="Britannic Bold" charset="0"/>
            </a:endParaRPr>
          </a:p>
        </p:txBody>
      </p:sp>
      <p:sp>
        <p:nvSpPr>
          <p:cNvPr id="176" name="TextBox 132">
            <a:extLst>
              <a:ext uri="{FF2B5EF4-FFF2-40B4-BE49-F238E27FC236}">
                <a16:creationId xmlns:a16="http://schemas.microsoft.com/office/drawing/2014/main" xmlns="" id="{6A819BC9-98BC-4DEB-9DD8-AEF49EB2B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242" y="9770447"/>
            <a:ext cx="350034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Britannic Bold"/>
                <a:cs typeface="Britannic Bold" charset="0"/>
              </a:rPr>
              <a:t>E</a:t>
            </a:r>
            <a:r>
              <a:rPr lang="en-US" dirty="0" err="1">
                <a:latin typeface="Britannic Bold"/>
                <a:cs typeface="Britannic Bold" charset="0"/>
              </a:rPr>
              <a:t>xisten</a:t>
            </a:r>
            <a:r>
              <a:rPr lang="en-US" dirty="0">
                <a:latin typeface="Britannic Bold"/>
                <a:cs typeface="Britannic Bold" charset="0"/>
              </a:rPr>
              <a:t> dos </a:t>
            </a:r>
            <a:r>
              <a:rPr lang="en-US" dirty="0" err="1">
                <a:latin typeface="Britannic Bold"/>
                <a:cs typeface="Britannic Bold" charset="0"/>
              </a:rPr>
              <a:t>tipos</a:t>
            </a:r>
            <a:r>
              <a:rPr lang="en-US" dirty="0">
                <a:latin typeface="Britannic Bold"/>
                <a:cs typeface="Britannic Bold" charset="0"/>
              </a:rPr>
              <a:t> </a:t>
            </a:r>
            <a:r>
              <a:rPr lang="en-US" dirty="0" err="1">
                <a:latin typeface="Britannic Bold"/>
                <a:cs typeface="Britannic Bold" charset="0"/>
              </a:rPr>
              <a:t>principales</a:t>
            </a:r>
            <a:r>
              <a:rPr lang="en-US" dirty="0">
                <a:latin typeface="Britannic Bold"/>
                <a:cs typeface="Britannic Bold" charset="0"/>
              </a:rPr>
              <a:t> de diabetes:</a:t>
            </a:r>
            <a:endParaRPr lang="es-ES" dirty="0"/>
          </a:p>
          <a:p>
            <a:pPr marL="457200" indent="-457200" algn="just" eaLnBrk="1" hangingPunct="1">
              <a:buFont typeface="Arial"/>
              <a:buChar char="•"/>
            </a:pPr>
            <a:r>
              <a:rPr lang="en-US" dirty="0">
                <a:latin typeface="Britannic Bold"/>
                <a:cs typeface="Britannic Bold" charset="0"/>
              </a:rPr>
              <a:t>Diabetes I</a:t>
            </a:r>
          </a:p>
          <a:p>
            <a:pPr marL="457200" indent="-457200" algn="just" eaLnBrk="1" hangingPunct="1">
              <a:buFont typeface="Arial"/>
              <a:buChar char="•"/>
            </a:pPr>
            <a:r>
              <a:rPr lang="en-US" dirty="0">
                <a:latin typeface="Britannic Bold"/>
                <a:cs typeface="Britannic Bold" charset="0"/>
              </a:rPr>
              <a:t>Diabetes II</a:t>
            </a:r>
          </a:p>
        </p:txBody>
      </p:sp>
      <p:pic>
        <p:nvPicPr>
          <p:cNvPr id="178" name="Gráfico 3" descr="Usuarios">
            <a:extLst>
              <a:ext uri="{FF2B5EF4-FFF2-40B4-BE49-F238E27FC236}">
                <a16:creationId xmlns:a16="http://schemas.microsoft.com/office/drawing/2014/main" xmlns="" id="{65E84DA4-E99D-43B5-9145-CFD492611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6120" y="14035177"/>
            <a:ext cx="914400" cy="914400"/>
          </a:xfrm>
          <a:prstGeom prst="rect">
            <a:avLst/>
          </a:prstGeom>
        </p:spPr>
      </p:pic>
      <p:pic>
        <p:nvPicPr>
          <p:cNvPr id="3" name="Gráfico 3" descr="Usuarios">
            <a:extLst>
              <a:ext uri="{FF2B5EF4-FFF2-40B4-BE49-F238E27FC236}">
                <a16:creationId xmlns:a16="http://schemas.microsoft.com/office/drawing/2014/main" xmlns="" id="{B2C82126-0E7B-4F54-A1D4-2FD1D1086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94272" y="11936083"/>
            <a:ext cx="914400" cy="914400"/>
          </a:xfrm>
          <a:prstGeom prst="rect">
            <a:avLst/>
          </a:prstGeom>
        </p:spPr>
      </p:pic>
      <p:sp>
        <p:nvSpPr>
          <p:cNvPr id="182" name="TextBox 177">
            <a:extLst>
              <a:ext uri="{FF2B5EF4-FFF2-40B4-BE49-F238E27FC236}">
                <a16:creationId xmlns:a16="http://schemas.microsoft.com/office/drawing/2014/main" xmlns="" id="{50D0EC0D-764F-4E75-9F89-4AE935371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541" y="13912220"/>
            <a:ext cx="380616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dirty="0">
                <a:latin typeface="Britannic Bold"/>
                <a:cs typeface="Britannic Bold" charset="0"/>
              </a:rPr>
              <a:t>En </a:t>
            </a:r>
            <a:r>
              <a:rPr lang="en-US" sz="1800" dirty="0" err="1">
                <a:latin typeface="Britannic Bold"/>
                <a:cs typeface="Britannic Bold" charset="0"/>
              </a:rPr>
              <a:t>este</a:t>
            </a:r>
            <a:r>
              <a:rPr lang="en-US" sz="1800" dirty="0"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latin typeface="Britannic Bold"/>
                <a:cs typeface="Britannic Bold" charset="0"/>
              </a:rPr>
              <a:t>caso</a:t>
            </a:r>
            <a:r>
              <a:rPr lang="en-US" sz="1800" dirty="0">
                <a:latin typeface="Britannic Bold"/>
                <a:cs typeface="Britannic Bold" charset="0"/>
              </a:rPr>
              <a:t> el </a:t>
            </a:r>
            <a:r>
              <a:rPr lang="en-US" sz="1800" dirty="0" err="1">
                <a:latin typeface="Britannic Bold"/>
                <a:cs typeface="Britannic Bold" charset="0"/>
              </a:rPr>
              <a:t>organismo</a:t>
            </a:r>
            <a:r>
              <a:rPr lang="en-US" sz="1800" dirty="0">
                <a:latin typeface="Britannic Bold"/>
                <a:cs typeface="Britannic Bold" charset="0"/>
              </a:rPr>
              <a:t> es </a:t>
            </a:r>
            <a:r>
              <a:rPr lang="en-US" sz="1800" dirty="0" err="1">
                <a:latin typeface="Britannic Bold"/>
                <a:cs typeface="Britannic Bold" charset="0"/>
              </a:rPr>
              <a:t>resistente</a:t>
            </a:r>
            <a:r>
              <a:rPr lang="en-US" sz="1800" dirty="0">
                <a:latin typeface="Britannic Bold"/>
                <a:cs typeface="Britannic Bold" charset="0"/>
              </a:rPr>
              <a:t> a la </a:t>
            </a:r>
            <a:r>
              <a:rPr lang="en-US" sz="1800" dirty="0" err="1">
                <a:latin typeface="Britannic Bold"/>
                <a:cs typeface="Britannic Bold" charset="0"/>
              </a:rPr>
              <a:t>insulina</a:t>
            </a:r>
            <a:r>
              <a:rPr lang="en-US" sz="1800" dirty="0">
                <a:latin typeface="Britannic Bold"/>
                <a:cs typeface="Britannic Bold" charset="0"/>
              </a:rPr>
              <a:t> y </a:t>
            </a:r>
            <a:r>
              <a:rPr lang="en-US" sz="1800" dirty="0" err="1">
                <a:latin typeface="Britannic Bold"/>
                <a:cs typeface="Britannic Bold" charset="0"/>
              </a:rPr>
              <a:t>aunque</a:t>
            </a:r>
            <a:r>
              <a:rPr lang="en-US" sz="1800" dirty="0">
                <a:latin typeface="Britannic Bold"/>
                <a:cs typeface="Britannic Bold" charset="0"/>
              </a:rPr>
              <a:t> el </a:t>
            </a:r>
            <a:r>
              <a:rPr lang="en-US" sz="1800" dirty="0" err="1">
                <a:latin typeface="Britannic Bold"/>
                <a:cs typeface="Britannic Bold" charset="0"/>
              </a:rPr>
              <a:t>páncreas</a:t>
            </a:r>
            <a:r>
              <a:rPr lang="en-US" sz="1800" dirty="0">
                <a:latin typeface="Britannic Bold"/>
                <a:cs typeface="Britannic Bold" charset="0"/>
              </a:rPr>
              <a:t> la produce en la </a:t>
            </a:r>
            <a:r>
              <a:rPr lang="en-US" sz="1800" dirty="0" err="1">
                <a:latin typeface="Britannic Bold"/>
                <a:cs typeface="Britannic Bold" charset="0"/>
              </a:rPr>
              <a:t>cantidad</a:t>
            </a:r>
            <a:r>
              <a:rPr lang="en-US" sz="1800" dirty="0">
                <a:latin typeface="Britannic Bold"/>
                <a:cs typeface="Britannic Bold" charset="0"/>
              </a:rPr>
              <a:t> </a:t>
            </a:r>
            <a:r>
              <a:rPr lang="en-US" sz="1800" dirty="0" err="1">
                <a:latin typeface="Britannic Bold"/>
                <a:cs typeface="Britannic Bold" charset="0"/>
              </a:rPr>
              <a:t>necesaria</a:t>
            </a:r>
            <a:r>
              <a:rPr lang="en-US" sz="1800" dirty="0">
                <a:latin typeface="Britannic Bold"/>
                <a:cs typeface="Britannic Bold" charset="0"/>
              </a:rPr>
              <a:t>, </a:t>
            </a:r>
            <a:r>
              <a:rPr lang="en-US" sz="1800" dirty="0" err="1">
                <a:latin typeface="Britannic Bold"/>
                <a:cs typeface="Britannic Bold" charset="0"/>
              </a:rPr>
              <a:t>existe</a:t>
            </a:r>
            <a:r>
              <a:rPr lang="en-US" sz="1800" dirty="0">
                <a:latin typeface="Britannic Bold"/>
                <a:cs typeface="Britannic Bold" charset="0"/>
              </a:rPr>
              <a:t> una </a:t>
            </a:r>
            <a:r>
              <a:rPr lang="en-US" sz="1800" dirty="0" err="1">
                <a:latin typeface="Britannic Bold"/>
                <a:cs typeface="Britannic Bold" charset="0"/>
              </a:rPr>
              <a:t>resistencia</a:t>
            </a:r>
            <a:r>
              <a:rPr lang="en-US" sz="1800" dirty="0">
                <a:latin typeface="Britannic Bold"/>
                <a:cs typeface="Britannic Bold" charset="0"/>
              </a:rPr>
              <a:t> por </a:t>
            </a:r>
            <a:r>
              <a:rPr lang="en-US" sz="1800" dirty="0" err="1">
                <a:latin typeface="Britannic Bold"/>
                <a:cs typeface="Britannic Bold" charset="0"/>
              </a:rPr>
              <a:t>parte</a:t>
            </a:r>
            <a:r>
              <a:rPr lang="en-US" sz="1800" dirty="0">
                <a:latin typeface="Britannic Bold"/>
                <a:cs typeface="Britannic Bold" charset="0"/>
              </a:rPr>
              <a:t> del </a:t>
            </a:r>
            <a:r>
              <a:rPr lang="en-US" sz="1800" dirty="0" err="1">
                <a:latin typeface="Britannic Bold"/>
                <a:cs typeface="Britannic Bold" charset="0"/>
              </a:rPr>
              <a:t>cuerpo</a:t>
            </a:r>
            <a:r>
              <a:rPr lang="en-US" sz="1800" dirty="0">
                <a:latin typeface="Britannic Bold"/>
                <a:cs typeface="Britannic Bold" charset="0"/>
              </a:rPr>
              <a:t> en </a:t>
            </a:r>
            <a:r>
              <a:rPr lang="en-US" sz="1800" dirty="0" err="1">
                <a:latin typeface="Britannic Bold"/>
                <a:cs typeface="Britannic Bold" charset="0"/>
              </a:rPr>
              <a:t>cuanto</a:t>
            </a:r>
            <a:r>
              <a:rPr lang="en-US" sz="1800" dirty="0">
                <a:latin typeface="Britannic Bold"/>
                <a:cs typeface="Britannic Bold" charset="0"/>
              </a:rPr>
              <a:t> a la </a:t>
            </a:r>
            <a:r>
              <a:rPr lang="en-US" sz="1800" dirty="0" err="1">
                <a:latin typeface="Britannic Bold"/>
                <a:cs typeface="Britannic Bold" charset="0"/>
              </a:rPr>
              <a:t>utilización</a:t>
            </a:r>
            <a:endParaRPr lang="en-US" sz="1800" dirty="0" err="1">
              <a:latin typeface="Britannic Bold" charset="0"/>
              <a:cs typeface="Britannic Bold" charset="0"/>
            </a:endParaRPr>
          </a:p>
        </p:txBody>
      </p:sp>
      <p:sp>
        <p:nvSpPr>
          <p:cNvPr id="183" name="TextBox 177">
            <a:extLst>
              <a:ext uri="{FF2B5EF4-FFF2-40B4-BE49-F238E27FC236}">
                <a16:creationId xmlns:a16="http://schemas.microsoft.com/office/drawing/2014/main" xmlns="" id="{C78FB48C-115D-4312-8049-4EF705C61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73" y="19519391"/>
            <a:ext cx="3288581" cy="163121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000" dirty="0">
                <a:latin typeface="Britannic Bold"/>
                <a:cs typeface="Britannic Bold" charset="0"/>
              </a:rPr>
              <a:t>El </a:t>
            </a:r>
            <a:r>
              <a:rPr lang="en-US" sz="2000" dirty="0" err="1">
                <a:latin typeface="Britannic Bold"/>
                <a:cs typeface="Britannic Bold" charset="0"/>
              </a:rPr>
              <a:t>diagnóstico</a:t>
            </a:r>
            <a:r>
              <a:rPr lang="en-US" sz="2000" dirty="0">
                <a:latin typeface="Britannic Bold"/>
                <a:cs typeface="Britannic Bold" charset="0"/>
              </a:rPr>
              <a:t> se </a:t>
            </a:r>
            <a:r>
              <a:rPr lang="en-US" sz="2000" dirty="0" err="1">
                <a:latin typeface="Britannic Bold"/>
                <a:cs typeface="Britannic Bold" charset="0"/>
              </a:rPr>
              <a:t>realiza</a:t>
            </a:r>
            <a:r>
              <a:rPr lang="en-US" sz="2000" dirty="0">
                <a:latin typeface="Britannic Bold"/>
                <a:cs typeface="Britannic Bold" charset="0"/>
              </a:rPr>
              <a:t> con </a:t>
            </a:r>
            <a:r>
              <a:rPr lang="en-US" sz="2000" dirty="0" err="1">
                <a:latin typeface="Britannic Bold"/>
                <a:cs typeface="Britannic Bold" charset="0"/>
              </a:rPr>
              <a:t>exámenes</a:t>
            </a:r>
            <a:r>
              <a:rPr lang="en-US" sz="2000" dirty="0">
                <a:latin typeface="Britannic Bold"/>
                <a:cs typeface="Britannic Bold" charset="0"/>
              </a:rPr>
              <a:t> de </a:t>
            </a:r>
            <a:r>
              <a:rPr lang="en-US" sz="2000" dirty="0" err="1">
                <a:latin typeface="Britannic Bold"/>
                <a:cs typeface="Britannic Bold" charset="0"/>
              </a:rPr>
              <a:t>laboratorio</a:t>
            </a:r>
            <a:r>
              <a:rPr lang="en-US" sz="2000" dirty="0">
                <a:latin typeface="Britannic Bold"/>
                <a:cs typeface="Britannic Bold" charset="0"/>
              </a:rPr>
              <a:t> y </a:t>
            </a:r>
            <a:r>
              <a:rPr lang="en-US" sz="2000" dirty="0" err="1">
                <a:latin typeface="Britannic Bold"/>
                <a:cs typeface="Britannic Bold" charset="0"/>
              </a:rPr>
              <a:t>chequeo</a:t>
            </a:r>
            <a:r>
              <a:rPr lang="en-US" sz="2000" dirty="0">
                <a:latin typeface="Britannic Bold"/>
                <a:cs typeface="Britannic Bold" charset="0"/>
              </a:rPr>
              <a:t> </a:t>
            </a:r>
            <a:r>
              <a:rPr lang="en-US" sz="2000" dirty="0" err="1">
                <a:latin typeface="Britannic Bold"/>
                <a:cs typeface="Britannic Bold" charset="0"/>
              </a:rPr>
              <a:t>médico</a:t>
            </a:r>
            <a:r>
              <a:rPr lang="en-US" sz="2000" dirty="0">
                <a:latin typeface="Britannic Bold"/>
                <a:cs typeface="Britannic Bold" charset="0"/>
              </a:rPr>
              <a:t>; el </a:t>
            </a:r>
            <a:r>
              <a:rPr lang="en-US" sz="2000" dirty="0" err="1">
                <a:latin typeface="Britannic Bold"/>
                <a:cs typeface="Britannic Bold" charset="0"/>
              </a:rPr>
              <a:t>tratamiento</a:t>
            </a:r>
            <a:r>
              <a:rPr lang="en-US" sz="2000" dirty="0">
                <a:latin typeface="Britannic Bold"/>
                <a:cs typeface="Britannic Bold" charset="0"/>
              </a:rPr>
              <a:t> </a:t>
            </a:r>
            <a:r>
              <a:rPr lang="en-US" sz="2000" dirty="0" err="1">
                <a:latin typeface="Britannic Bold"/>
                <a:cs typeface="Britannic Bold" charset="0"/>
              </a:rPr>
              <a:t>dependerá</a:t>
            </a:r>
            <a:r>
              <a:rPr lang="en-US" sz="2000" dirty="0">
                <a:latin typeface="Britannic Bold"/>
                <a:cs typeface="Britannic Bold" charset="0"/>
              </a:rPr>
              <a:t> de </a:t>
            </a:r>
            <a:r>
              <a:rPr lang="en-US" sz="2000" dirty="0" err="1">
                <a:latin typeface="Britannic Bold"/>
                <a:cs typeface="Britannic Bold" charset="0"/>
              </a:rPr>
              <a:t>cada</a:t>
            </a:r>
            <a:r>
              <a:rPr lang="en-US" sz="2000" dirty="0">
                <a:latin typeface="Britannic Bold"/>
                <a:cs typeface="Britannic Bold" charset="0"/>
              </a:rPr>
              <a:t> </a:t>
            </a:r>
            <a:r>
              <a:rPr lang="en-US" sz="2000" smtClean="0">
                <a:latin typeface="Britannic Bold"/>
                <a:cs typeface="Britannic Bold" charset="0"/>
              </a:rPr>
              <a:t>caso</a:t>
            </a:r>
            <a:endParaRPr lang="en-US" sz="2000" dirty="0" err="1">
              <a:latin typeface="Britannic Bold" charset="0"/>
              <a:cs typeface="Britannic Bold" charset="0"/>
            </a:endParaRPr>
          </a:p>
        </p:txBody>
      </p:sp>
      <p:sp>
        <p:nvSpPr>
          <p:cNvPr id="184" name="TextBox 229">
            <a:extLst>
              <a:ext uri="{FF2B5EF4-FFF2-40B4-BE49-F238E27FC236}">
                <a16:creationId xmlns:a16="http://schemas.microsoft.com/office/drawing/2014/main" xmlns="" id="{7400FB0B-45B8-4FFA-A776-963EB3E13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011" y="22055048"/>
            <a:ext cx="3937747" cy="1631216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285750" indent="-285750" eaLnBrk="1" hangingPunct="1">
              <a:buFont typeface="Arial"/>
              <a:buChar char="•"/>
            </a:pPr>
            <a:r>
              <a:rPr lang="en-US" sz="2000" dirty="0">
                <a:latin typeface="Britannic Bold"/>
                <a:cs typeface="Britannic Bold" charset="0"/>
              </a:rPr>
              <a:t>Control de peso</a:t>
            </a:r>
            <a:endParaRPr lang="en-US" sz="2000" dirty="0" err="1">
              <a:latin typeface="Britannic Bold" charset="0"/>
              <a:cs typeface="Britannic Bold" charset="0"/>
            </a:endParaRPr>
          </a:p>
          <a:p>
            <a:pPr marL="285750" indent="-285750" eaLnBrk="1" hangingPunct="1">
              <a:buFont typeface="Arial"/>
              <a:buChar char="•"/>
            </a:pPr>
            <a:r>
              <a:rPr lang="en-US" sz="2000" dirty="0" err="1">
                <a:latin typeface="Britannic Bold"/>
                <a:cs typeface="Britannic Bold" charset="0"/>
              </a:rPr>
              <a:t>Ejercicio</a:t>
            </a:r>
          </a:p>
          <a:p>
            <a:pPr marL="285750" indent="-285750" eaLnBrk="1" hangingPunct="1">
              <a:buFont typeface="Arial"/>
              <a:buChar char="•"/>
            </a:pPr>
            <a:r>
              <a:rPr lang="en-US" sz="2000" dirty="0" err="1">
                <a:latin typeface="Britannic Bold"/>
                <a:cs typeface="Britannic Bold" charset="0"/>
              </a:rPr>
              <a:t>Chequeo</a:t>
            </a:r>
            <a:r>
              <a:rPr lang="en-US" sz="2000" dirty="0">
                <a:latin typeface="Britannic Bold"/>
                <a:cs typeface="Britannic Bold" charset="0"/>
              </a:rPr>
              <a:t> </a:t>
            </a:r>
            <a:r>
              <a:rPr lang="en-US" sz="2000" dirty="0" err="1">
                <a:latin typeface="Britannic Bold"/>
                <a:cs typeface="Britannic Bold" charset="0"/>
              </a:rPr>
              <a:t>médico</a:t>
            </a:r>
          </a:p>
          <a:p>
            <a:pPr marL="285750" indent="-285750" eaLnBrk="1" hangingPunct="1">
              <a:buFont typeface="Arial"/>
              <a:buChar char="•"/>
            </a:pPr>
            <a:r>
              <a:rPr lang="en-US" sz="2000" dirty="0" err="1">
                <a:latin typeface="Britannic Bold"/>
                <a:cs typeface="Britannic Bold" charset="0"/>
              </a:rPr>
              <a:t>Exámenes</a:t>
            </a:r>
            <a:r>
              <a:rPr lang="en-US" sz="2000" dirty="0">
                <a:latin typeface="Britannic Bold"/>
                <a:cs typeface="Britannic Bold" charset="0"/>
              </a:rPr>
              <a:t> de </a:t>
            </a:r>
            <a:r>
              <a:rPr lang="en-US" sz="2000" dirty="0" err="1">
                <a:latin typeface="Britannic Bold"/>
                <a:cs typeface="Britannic Bold" charset="0"/>
              </a:rPr>
              <a:t>laboratorio</a:t>
            </a:r>
          </a:p>
          <a:p>
            <a:pPr marL="285750" indent="-285750" eaLnBrk="1" hangingPunct="1">
              <a:buFont typeface="Arial"/>
              <a:buChar char="•"/>
            </a:pPr>
            <a:r>
              <a:rPr lang="en-US" sz="2000" dirty="0">
                <a:latin typeface="Britannic Bold"/>
                <a:cs typeface="Britannic Bold" charset="0"/>
              </a:rPr>
              <a:t>Estilo de </a:t>
            </a:r>
            <a:r>
              <a:rPr lang="en-US" sz="2000" dirty="0" err="1">
                <a:latin typeface="Britannic Bold"/>
                <a:cs typeface="Britannic Bold" charset="0"/>
              </a:rPr>
              <a:t>vida</a:t>
            </a:r>
            <a:r>
              <a:rPr lang="en-US" sz="2000" dirty="0">
                <a:latin typeface="Britannic Bold"/>
                <a:cs typeface="Britannic Bold" charset="0"/>
              </a:rPr>
              <a:t> </a:t>
            </a:r>
            <a:r>
              <a:rPr lang="en-US" sz="2000" dirty="0" err="1">
                <a:latin typeface="Britannic Bold"/>
                <a:cs typeface="Britannic Bold" charset="0"/>
              </a:rPr>
              <a:t>saludable</a:t>
            </a:r>
          </a:p>
        </p:txBody>
      </p:sp>
      <p:sp>
        <p:nvSpPr>
          <p:cNvPr id="186" name="TextBox 228">
            <a:extLst>
              <a:ext uri="{FF2B5EF4-FFF2-40B4-BE49-F238E27FC236}">
                <a16:creationId xmlns:a16="http://schemas.microsoft.com/office/drawing/2014/main" xmlns="" id="{C06D307A-DE68-4805-B629-E3D93223A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6851" y="21563582"/>
            <a:ext cx="3915315" cy="492443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6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Medidas</a:t>
            </a:r>
            <a:r>
              <a:rPr lang="en-US" sz="2600" dirty="0">
                <a:solidFill>
                  <a:srgbClr val="4BACC6"/>
                </a:solidFill>
                <a:latin typeface="Britannic Bold"/>
                <a:cs typeface="Britannic Bold" charset="0"/>
              </a:rPr>
              <a:t> </a:t>
            </a:r>
            <a:r>
              <a:rPr lang="en-US" sz="2600" dirty="0" err="1">
                <a:solidFill>
                  <a:srgbClr val="4BACC6"/>
                </a:solidFill>
                <a:latin typeface="Britannic Bold"/>
                <a:cs typeface="Britannic Bold" charset="0"/>
              </a:rPr>
              <a:t>preventivas</a:t>
            </a:r>
            <a:endParaRPr lang="en-US" sz="2600" dirty="0" err="1">
              <a:solidFill>
                <a:srgbClr val="4BACC6"/>
              </a:solidFill>
              <a:latin typeface="Britannic Bold" charset="0"/>
              <a:cs typeface="Britannic Bold" charset="0"/>
            </a:endParaRPr>
          </a:p>
        </p:txBody>
      </p:sp>
      <p:cxnSp>
        <p:nvCxnSpPr>
          <p:cNvPr id="187" name="Straight Connector 231">
            <a:extLst>
              <a:ext uri="{FF2B5EF4-FFF2-40B4-BE49-F238E27FC236}">
                <a16:creationId xmlns:a16="http://schemas.microsoft.com/office/drawing/2014/main" xmlns="" id="{7A806132-ED20-4970-95E4-56DA405BC372}"/>
              </a:ext>
            </a:extLst>
          </p:cNvPr>
          <p:cNvCxnSpPr>
            <a:cxnSpLocks/>
          </p:cNvCxnSpPr>
          <p:nvPr/>
        </p:nvCxnSpPr>
        <p:spPr>
          <a:xfrm>
            <a:off x="3610485" y="20404557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8" name="Straight Connector 230">
            <a:extLst>
              <a:ext uri="{FF2B5EF4-FFF2-40B4-BE49-F238E27FC236}">
                <a16:creationId xmlns:a16="http://schemas.microsoft.com/office/drawing/2014/main" xmlns="" id="{08F5C4F9-E575-458A-A032-47C9F97F6220}"/>
              </a:ext>
            </a:extLst>
          </p:cNvPr>
          <p:cNvCxnSpPr>
            <a:cxnSpLocks/>
          </p:cNvCxnSpPr>
          <p:nvPr/>
        </p:nvCxnSpPr>
        <p:spPr>
          <a:xfrm>
            <a:off x="4576283" y="20677996"/>
            <a:ext cx="4595812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Gráfico 12" descr="Ciclismo">
            <a:extLst>
              <a:ext uri="{FF2B5EF4-FFF2-40B4-BE49-F238E27FC236}">
                <a16:creationId xmlns:a16="http://schemas.microsoft.com/office/drawing/2014/main" xmlns="" id="{5A23BDAE-86C2-46A0-B80B-1013B39C65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22876" y="23998687"/>
            <a:ext cx="914400" cy="914400"/>
          </a:xfrm>
          <a:prstGeom prst="rect">
            <a:avLst/>
          </a:prstGeom>
        </p:spPr>
      </p:pic>
      <p:pic>
        <p:nvPicPr>
          <p:cNvPr id="14" name="Gráfico 15" descr="Natación">
            <a:extLst>
              <a:ext uri="{FF2B5EF4-FFF2-40B4-BE49-F238E27FC236}">
                <a16:creationId xmlns:a16="http://schemas.microsoft.com/office/drawing/2014/main" xmlns="" id="{F27477B0-E399-4F3A-8C19-9EC0846E86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212995" y="24472241"/>
            <a:ext cx="914400" cy="914400"/>
          </a:xfrm>
          <a:prstGeom prst="rect">
            <a:avLst/>
          </a:prstGeom>
        </p:spPr>
      </p:pic>
      <p:pic>
        <p:nvPicPr>
          <p:cNvPr id="17" name="Gráfico 20" descr="Estetoscopio">
            <a:extLst>
              <a:ext uri="{FF2B5EF4-FFF2-40B4-BE49-F238E27FC236}">
                <a16:creationId xmlns:a16="http://schemas.microsoft.com/office/drawing/2014/main" xmlns="" id="{BF99141F-4373-4102-B836-B46C4B05E79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64097" y="22357871"/>
            <a:ext cx="914400" cy="914400"/>
          </a:xfrm>
          <a:prstGeom prst="rect">
            <a:avLst/>
          </a:prstGeom>
        </p:spPr>
      </p:pic>
      <p:pic>
        <p:nvPicPr>
          <p:cNvPr id="25" name="Gráfico 28" descr="Andar">
            <a:extLst>
              <a:ext uri="{FF2B5EF4-FFF2-40B4-BE49-F238E27FC236}">
                <a16:creationId xmlns:a16="http://schemas.microsoft.com/office/drawing/2014/main" xmlns="" id="{FBF16DF7-CC05-45B1-A325-FD517E3C17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862422" y="24918837"/>
            <a:ext cx="928777" cy="10437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4433</TotalTime>
  <Words>199</Words>
  <Application>Microsoft Office PowerPoint</Application>
  <PresentationFormat>Personalizado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Office Theme</vt:lpstr>
      <vt:lpstr>1_Office Theme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529</cp:revision>
  <dcterms:created xsi:type="dcterms:W3CDTF">2013-02-06T15:19:00Z</dcterms:created>
  <dcterms:modified xsi:type="dcterms:W3CDTF">2019-01-16T16:57:53Z</dcterms:modified>
</cp:coreProperties>
</file>