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39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443"/>
    <a:srgbClr val="B31166"/>
    <a:srgbClr val="582C5D"/>
    <a:srgbClr val="3A6D70"/>
    <a:srgbClr val="652F62"/>
    <a:srgbClr val="695276"/>
    <a:srgbClr val="DC9800"/>
    <a:srgbClr val="D9614C"/>
    <a:srgbClr val="CA2B1C"/>
    <a:srgbClr val="FFD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1210" y="-777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8906014"/>
            <a:ext cx="5917679" cy="1020350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19109520"/>
            <a:ext cx="5917679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2182" y="7658191"/>
            <a:ext cx="3962396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46516" y="13400622"/>
            <a:ext cx="15439180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16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9845816"/>
            <a:ext cx="6422004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22112768"/>
            <a:ext cx="6422004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7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2005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75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1" y="2606762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9" y="11601170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1" y="3708398"/>
            <a:ext cx="6160385" cy="1152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3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20003266"/>
            <a:ext cx="6343673" cy="404247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64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5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099634"/>
            <a:ext cx="6422004" cy="3979564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2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3593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9956800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12588656"/>
            <a:ext cx="2313432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6"/>
            <a:ext cx="2318918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6" y="12588656"/>
            <a:ext cx="2316625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14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3708400"/>
            <a:ext cx="6345260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16718384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19350234"/>
            <a:ext cx="2313432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1671838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193928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16718384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193502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93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2" y="25551642"/>
            <a:ext cx="990599" cy="914636"/>
          </a:xfrm>
        </p:spPr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4" y="25551640"/>
            <a:ext cx="3859795" cy="91464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35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27443192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8" y="1608660"/>
            <a:ext cx="4610565" cy="24214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7694680" y="12052600"/>
            <a:ext cx="23983972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27432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5791198"/>
            <a:ext cx="1113516" cy="18288004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5791198"/>
            <a:ext cx="4416936" cy="182880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7" y="25461992"/>
            <a:ext cx="3859795" cy="91464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60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3708394"/>
            <a:ext cx="6343672" cy="283946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3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9030352"/>
            <a:ext cx="3090672" cy="12081376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9030352"/>
            <a:ext cx="3082516" cy="12081376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516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9956802"/>
            <a:ext cx="3636980" cy="1412241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812"/>
            <a:ext cx="3636980" cy="141224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6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9956800"/>
            <a:ext cx="3633502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12993962"/>
            <a:ext cx="3636980" cy="110852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2" y="9956802"/>
            <a:ext cx="3636979" cy="302654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83342"/>
            <a:ext cx="3636980" cy="1109586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8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3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184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791200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2" y="12347382"/>
            <a:ext cx="2712589" cy="11734804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080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525560"/>
            <a:ext cx="2987089" cy="62992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2344400"/>
            <a:ext cx="2987089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9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9956800"/>
            <a:ext cx="6345260" cy="1412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4" y="25461994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4" y="25461988"/>
            <a:ext cx="3859795" cy="914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  <p:sldLayoutId id="2147484347" r:id="rId8"/>
    <p:sldLayoutId id="2147484348" r:id="rId9"/>
    <p:sldLayoutId id="2147484349" r:id="rId10"/>
    <p:sldLayoutId id="2147484350" r:id="rId11"/>
    <p:sldLayoutId id="2147484351" r:id="rId12"/>
    <p:sldLayoutId id="2147484352" r:id="rId13"/>
    <p:sldLayoutId id="2147484353" r:id="rId14"/>
    <p:sldLayoutId id="2147484354" r:id="rId15"/>
    <p:sldLayoutId id="2147484355" r:id="rId16"/>
    <p:sldLayoutId id="214748435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Ribbon 4"/>
          <p:cNvSpPr/>
          <p:nvPr/>
        </p:nvSpPr>
        <p:spPr>
          <a:xfrm rot="10800000">
            <a:off x="-93663" y="555980"/>
            <a:ext cx="9144001" cy="2316602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704850" y="3746915"/>
            <a:ext cx="3642041" cy="541338"/>
            <a:chOff x="1524000" y="5003800"/>
            <a:chExt cx="9448800" cy="1320800"/>
          </a:xfrm>
          <a:solidFill>
            <a:schemeClr val="bg1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409786" y="818321"/>
            <a:ext cx="617560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Ejercicios</a:t>
            </a:r>
            <a:r>
              <a:rPr lang="en-US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en-US" sz="4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fortalecer</a:t>
            </a:r>
            <a:r>
              <a:rPr lang="en-US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 </a:t>
            </a:r>
            <a:r>
              <a:rPr lang="en-US" sz="4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músculos</a:t>
            </a:r>
            <a:r>
              <a:rPr lang="en-US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-US" sz="4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espalda</a:t>
            </a:r>
            <a:endParaRPr lang="en-US" sz="4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911578" y="5201236"/>
            <a:ext cx="725642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b="1" dirty="0">
                <a:solidFill>
                  <a:schemeClr val="bg1"/>
                </a:solidFill>
              </a:rPr>
              <a:t>La mayor </a:t>
            </a:r>
            <a:r>
              <a:rPr lang="en-US" sz="3200" b="1" dirty="0" err="1">
                <a:solidFill>
                  <a:schemeClr val="bg1"/>
                </a:solidFill>
              </a:rPr>
              <a:t>parte</a:t>
            </a:r>
            <a:r>
              <a:rPr lang="en-US" sz="3200" b="1" dirty="0">
                <a:solidFill>
                  <a:schemeClr val="bg1"/>
                </a:solidFill>
              </a:rPr>
              <a:t> de la población, </a:t>
            </a:r>
            <a:r>
              <a:rPr lang="en-US" sz="3200" b="1" dirty="0" err="1">
                <a:solidFill>
                  <a:schemeClr val="bg1"/>
                </a:solidFill>
              </a:rPr>
              <a:t>sufre</a:t>
            </a:r>
            <a:r>
              <a:rPr lang="en-US" sz="3200" b="1" dirty="0">
                <a:solidFill>
                  <a:schemeClr val="bg1"/>
                </a:solidFill>
              </a:rPr>
              <a:t> de dolor de </a:t>
            </a:r>
            <a:r>
              <a:rPr lang="en-US" sz="3200" b="1" dirty="0" err="1">
                <a:solidFill>
                  <a:schemeClr val="bg1"/>
                </a:solidFill>
              </a:rPr>
              <a:t>espalda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ya</a:t>
            </a:r>
            <a:r>
              <a:rPr lang="en-US" sz="3200" b="1" dirty="0">
                <a:solidFill>
                  <a:schemeClr val="bg1"/>
                </a:solidFill>
              </a:rPr>
              <a:t> sea por malas </a:t>
            </a:r>
            <a:r>
              <a:rPr lang="en-US" sz="3200" b="1" dirty="0" err="1">
                <a:solidFill>
                  <a:schemeClr val="bg1"/>
                </a:solidFill>
              </a:rPr>
              <a:t>posturas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irregularidades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óseas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en</a:t>
            </a:r>
            <a:r>
              <a:rPr lang="en-US" sz="3200" b="1" dirty="0">
                <a:solidFill>
                  <a:schemeClr val="bg1"/>
                </a:solidFill>
              </a:rPr>
              <a:t> la </a:t>
            </a:r>
            <a:r>
              <a:rPr lang="en-US" sz="3200" b="1" dirty="0" err="1">
                <a:solidFill>
                  <a:schemeClr val="bg1"/>
                </a:solidFill>
              </a:rPr>
              <a:t>columna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sedentarismo</a:t>
            </a:r>
            <a:r>
              <a:rPr lang="en-US" sz="3200" b="1" dirty="0">
                <a:solidFill>
                  <a:schemeClr val="bg1"/>
                </a:solidFill>
              </a:rPr>
              <a:t> o  </a:t>
            </a:r>
            <a:r>
              <a:rPr lang="en-US" sz="3200" b="1" dirty="0" err="1">
                <a:solidFill>
                  <a:schemeClr val="bg1"/>
                </a:solidFill>
              </a:rPr>
              <a:t>sobrepeso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1345927" y="8967752"/>
            <a:ext cx="6065134" cy="2062103"/>
          </a:xfrm>
          <a:prstGeom prst="rect">
            <a:avLst/>
          </a:prstGeom>
          <a:solidFill>
            <a:srgbClr val="B31166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b="1" dirty="0" err="1">
                <a:solidFill>
                  <a:schemeClr val="bg1"/>
                </a:solidFill>
              </a:rPr>
              <a:t>Existen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algunos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ejercicios</a:t>
            </a:r>
            <a:r>
              <a:rPr lang="en-US" sz="3200" b="1" dirty="0">
                <a:solidFill>
                  <a:schemeClr val="bg1"/>
                </a:solidFill>
              </a:rPr>
              <a:t> para </a:t>
            </a:r>
            <a:r>
              <a:rPr lang="en-US" sz="3200" b="1" dirty="0" err="1">
                <a:solidFill>
                  <a:schemeClr val="bg1"/>
                </a:solidFill>
              </a:rPr>
              <a:t>fortalecer</a:t>
            </a:r>
            <a:r>
              <a:rPr lang="en-US" sz="3200" b="1" dirty="0">
                <a:solidFill>
                  <a:schemeClr val="bg1"/>
                </a:solidFill>
              </a:rPr>
              <a:t> los </a:t>
            </a:r>
            <a:r>
              <a:rPr lang="en-US" sz="3200" b="1" dirty="0" err="1">
                <a:solidFill>
                  <a:schemeClr val="bg1"/>
                </a:solidFill>
              </a:rPr>
              <a:t>músculos</a:t>
            </a:r>
            <a:r>
              <a:rPr lang="en-US" sz="3200" b="1" dirty="0">
                <a:solidFill>
                  <a:schemeClr val="bg1"/>
                </a:solidFill>
              </a:rPr>
              <a:t> de la </a:t>
            </a:r>
            <a:r>
              <a:rPr lang="en-US" sz="3200" b="1" dirty="0" err="1">
                <a:solidFill>
                  <a:schemeClr val="bg1"/>
                </a:solidFill>
              </a:rPr>
              <a:t>espalda</a:t>
            </a:r>
            <a:r>
              <a:rPr lang="en-US" sz="3200" b="1" dirty="0">
                <a:solidFill>
                  <a:schemeClr val="bg1"/>
                </a:solidFill>
              </a:rPr>
              <a:t> y </a:t>
            </a:r>
            <a:r>
              <a:rPr lang="en-US" sz="3200" b="1" dirty="0" err="1">
                <a:solidFill>
                  <a:schemeClr val="bg1"/>
                </a:solidFill>
              </a:rPr>
              <a:t>disminuir</a:t>
            </a:r>
            <a:r>
              <a:rPr lang="en-US" sz="3200" b="1" dirty="0">
                <a:solidFill>
                  <a:schemeClr val="bg1"/>
                </a:solidFill>
              </a:rPr>
              <a:t> las </a:t>
            </a:r>
            <a:r>
              <a:rPr lang="en-US" sz="3200" b="1" dirty="0" err="1">
                <a:solidFill>
                  <a:schemeClr val="bg1"/>
                </a:solidFill>
              </a:rPr>
              <a:t>molestias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causadas</a:t>
            </a:r>
            <a:r>
              <a:rPr lang="en-US" sz="3200" b="1" dirty="0">
                <a:solidFill>
                  <a:schemeClr val="bg1"/>
                </a:solidFill>
              </a:rPr>
              <a:t> por </a:t>
            </a:r>
            <a:r>
              <a:rPr lang="en-US" sz="3200" b="1" dirty="0" err="1">
                <a:solidFill>
                  <a:schemeClr val="bg1"/>
                </a:solidFill>
              </a:rPr>
              <a:t>esta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condición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53891" y="26656378"/>
            <a:ext cx="39576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¡CONSTRUYAMOS SALUD JUNTOS!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1209C6-DDD3-4C44-B0B7-67C595C5A11B}"/>
              </a:ext>
            </a:extLst>
          </p:cNvPr>
          <p:cNvSpPr txBox="1"/>
          <p:nvPr/>
        </p:nvSpPr>
        <p:spPr>
          <a:xfrm>
            <a:off x="648122" y="11636992"/>
            <a:ext cx="7660430" cy="584775"/>
          </a:xfrm>
          <a:prstGeom prst="rect">
            <a:avLst/>
          </a:prstGeom>
          <a:solidFill>
            <a:srgbClr val="2C2443"/>
          </a:solidFill>
        </p:spPr>
        <p:txBody>
          <a:bodyPr wrap="none" rtlCol="0">
            <a:spAutoFit/>
          </a:bodyPr>
          <a:lstStyle/>
          <a:p>
            <a:r>
              <a:rPr lang="es-CR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EJERCICIOS PARA FORTALECER LA ESPALDA</a:t>
            </a:r>
          </a:p>
        </p:txBody>
      </p:sp>
      <p:sp>
        <p:nvSpPr>
          <p:cNvPr id="109" name="TextBox 112">
            <a:extLst>
              <a:ext uri="{FF2B5EF4-FFF2-40B4-BE49-F238E27FC236}">
                <a16:creationId xmlns:a16="http://schemas.microsoft.com/office/drawing/2014/main" id="{49B83CBD-FC57-46FE-A14C-A4F644566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192" y="26629849"/>
            <a:ext cx="2882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MÉDICO UNED</a:t>
            </a:r>
          </a:p>
        </p:txBody>
      </p:sp>
      <p:sp>
        <p:nvSpPr>
          <p:cNvPr id="14339" name="Rectangle 14338">
            <a:extLst>
              <a:ext uri="{FF2B5EF4-FFF2-40B4-BE49-F238E27FC236}">
                <a16:creationId xmlns:a16="http://schemas.microsoft.com/office/drawing/2014/main" id="{FC8C6383-8C09-493F-865E-8013A3A34DE2}"/>
              </a:ext>
            </a:extLst>
          </p:cNvPr>
          <p:cNvSpPr/>
          <p:nvPr/>
        </p:nvSpPr>
        <p:spPr>
          <a:xfrm>
            <a:off x="3570925" y="12976190"/>
            <a:ext cx="5003102" cy="1754326"/>
          </a:xfrm>
          <a:prstGeom prst="rect">
            <a:avLst/>
          </a:prstGeom>
          <a:solidFill>
            <a:srgbClr val="3A6D70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Acuéstese  boca arriba,  mantenga  los pies apoyados en el piso y las rodillas flexionadas, lleve una rodilla al pecho ayudándose de las manos. Mantenga la posición durante 15 a 30segundos y cambie de pierna. Repita el ejercicio  10 veces con cada pierna</a:t>
            </a:r>
          </a:p>
        </p:txBody>
      </p:sp>
      <p:sp>
        <p:nvSpPr>
          <p:cNvPr id="14343" name="Rectangle 14342">
            <a:extLst>
              <a:ext uri="{FF2B5EF4-FFF2-40B4-BE49-F238E27FC236}">
                <a16:creationId xmlns:a16="http://schemas.microsoft.com/office/drawing/2014/main" id="{3A257860-FD9D-4A6F-9C61-C4E2DD1D002F}"/>
              </a:ext>
            </a:extLst>
          </p:cNvPr>
          <p:cNvSpPr/>
          <p:nvPr/>
        </p:nvSpPr>
        <p:spPr>
          <a:xfrm>
            <a:off x="286687" y="15778321"/>
            <a:ext cx="4572000" cy="1754326"/>
          </a:xfrm>
          <a:prstGeom prst="rect">
            <a:avLst/>
          </a:prstGeom>
          <a:solidFill>
            <a:srgbClr val="B31166"/>
          </a:solidFill>
        </p:spPr>
        <p:txBody>
          <a:bodyPr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Acuéstese  boca arriba,  mantenga  los pies apoyados en el piso y las rodillas flexionadas, lleve las dos rodillas al pecho ayudándose de las manos. Mantenga la posición durante 15 a 30segundos. Repita el ejercicio  10 veces con cada pierna</a:t>
            </a:r>
          </a:p>
        </p:txBody>
      </p:sp>
      <p:sp>
        <p:nvSpPr>
          <p:cNvPr id="14344" name="Rectangle 14343">
            <a:extLst>
              <a:ext uri="{FF2B5EF4-FFF2-40B4-BE49-F238E27FC236}">
                <a16:creationId xmlns:a16="http://schemas.microsoft.com/office/drawing/2014/main" id="{AADE176C-3A34-4F09-9AFB-586A9F73F84C}"/>
              </a:ext>
            </a:extLst>
          </p:cNvPr>
          <p:cNvSpPr/>
          <p:nvPr/>
        </p:nvSpPr>
        <p:spPr>
          <a:xfrm>
            <a:off x="4346891" y="18795274"/>
            <a:ext cx="4353827" cy="2031325"/>
          </a:xfrm>
          <a:prstGeom prst="rect">
            <a:avLst/>
          </a:prstGeom>
          <a:solidFill>
            <a:srgbClr val="2C2443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Acuéstese con los pies apoyados en el suelo y las rodillas flexionadas, junte ambas piernas, manteniendo siempre los hombros apoyados en el suelo, gire la cadera para tocar el piso con las dos rodillas ,  repita hacia el otro lado. Realice el ejercicio 5 veces por lado</a:t>
            </a:r>
          </a:p>
        </p:txBody>
      </p:sp>
      <p:sp>
        <p:nvSpPr>
          <p:cNvPr id="14347" name="Rectangle 14346">
            <a:extLst>
              <a:ext uri="{FF2B5EF4-FFF2-40B4-BE49-F238E27FC236}">
                <a16:creationId xmlns:a16="http://schemas.microsoft.com/office/drawing/2014/main" id="{DC03C8AF-CBFB-49A4-A8A3-0747969FBB06}"/>
              </a:ext>
            </a:extLst>
          </p:cNvPr>
          <p:cNvSpPr/>
          <p:nvPr/>
        </p:nvSpPr>
        <p:spPr>
          <a:xfrm>
            <a:off x="170967" y="22563836"/>
            <a:ext cx="4787551" cy="1754326"/>
          </a:xfrm>
          <a:prstGeom prst="rect">
            <a:avLst/>
          </a:prstGeom>
          <a:solidFill>
            <a:srgbClr val="B31166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Colóquese de rodillas y apoye las manos en el piso, empuje la </a:t>
            </a:r>
            <a:r>
              <a:rPr lang="es-CR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columa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abdomen al suelo, mientras levanta la  cabeza y hombros. Después realice el movimiento contrario, eleve el  abdomen y columna. Repita el ejercicio al menos 10 veces</a:t>
            </a:r>
          </a:p>
        </p:txBody>
      </p:sp>
      <p:pic>
        <p:nvPicPr>
          <p:cNvPr id="14349" name="Picture 14348">
            <a:extLst>
              <a:ext uri="{FF2B5EF4-FFF2-40B4-BE49-F238E27FC236}">
                <a16:creationId xmlns:a16="http://schemas.microsoft.com/office/drawing/2014/main" id="{763DF250-D853-4172-96AA-B10F85A30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647" y="13426396"/>
            <a:ext cx="2314898" cy="981212"/>
          </a:xfrm>
          <a:prstGeom prst="rect">
            <a:avLst/>
          </a:prstGeom>
        </p:spPr>
      </p:pic>
      <p:pic>
        <p:nvPicPr>
          <p:cNvPr id="14351" name="Picture 14350">
            <a:extLst>
              <a:ext uri="{FF2B5EF4-FFF2-40B4-BE49-F238E27FC236}">
                <a16:creationId xmlns:a16="http://schemas.microsoft.com/office/drawing/2014/main" id="{E1EFCEC7-EF01-4513-8BC4-8144329F79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2233" y="15953802"/>
            <a:ext cx="2286319" cy="895475"/>
          </a:xfrm>
          <a:prstGeom prst="rect">
            <a:avLst/>
          </a:prstGeom>
        </p:spPr>
      </p:pic>
      <p:pic>
        <p:nvPicPr>
          <p:cNvPr id="14353" name="Picture 14352">
            <a:extLst>
              <a:ext uri="{FF2B5EF4-FFF2-40B4-BE49-F238E27FC236}">
                <a16:creationId xmlns:a16="http://schemas.microsoft.com/office/drawing/2014/main" id="{7214F310-FF73-4D9C-B22A-CC0616740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657" y="19132226"/>
            <a:ext cx="3048425" cy="1267002"/>
          </a:xfrm>
          <a:prstGeom prst="rect">
            <a:avLst/>
          </a:prstGeom>
        </p:spPr>
      </p:pic>
      <p:pic>
        <p:nvPicPr>
          <p:cNvPr id="14355" name="Picture 14354">
            <a:extLst>
              <a:ext uri="{FF2B5EF4-FFF2-40B4-BE49-F238E27FC236}">
                <a16:creationId xmlns:a16="http://schemas.microsoft.com/office/drawing/2014/main" id="{93E1021A-92F2-4CE3-B1E8-F7078E8C8B5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834" r="8564"/>
          <a:stretch/>
        </p:blipFill>
        <p:spPr>
          <a:xfrm>
            <a:off x="5684827" y="22358282"/>
            <a:ext cx="2682841" cy="1181138"/>
          </a:xfrm>
          <a:prstGeom prst="rect">
            <a:avLst/>
          </a:prstGeom>
        </p:spPr>
      </p:pic>
      <p:pic>
        <p:nvPicPr>
          <p:cNvPr id="14356" name="Picture 14355">
            <a:extLst>
              <a:ext uri="{FF2B5EF4-FFF2-40B4-BE49-F238E27FC236}">
                <a16:creationId xmlns:a16="http://schemas.microsoft.com/office/drawing/2014/main" id="{DF67F930-77EE-4B17-8CC4-B892656B3A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84827" y="23829126"/>
            <a:ext cx="3162741" cy="1381318"/>
          </a:xfrm>
          <a:prstGeom prst="rect">
            <a:avLst/>
          </a:prstGeom>
        </p:spPr>
      </p:pic>
      <p:sp>
        <p:nvSpPr>
          <p:cNvPr id="14357" name="TextBox 14356">
            <a:extLst>
              <a:ext uri="{FF2B5EF4-FFF2-40B4-BE49-F238E27FC236}">
                <a16:creationId xmlns:a16="http://schemas.microsoft.com/office/drawing/2014/main" id="{B609562E-0EF5-497B-8A12-361061AE4C4A}"/>
              </a:ext>
            </a:extLst>
          </p:cNvPr>
          <p:cNvSpPr txBox="1"/>
          <p:nvPr/>
        </p:nvSpPr>
        <p:spPr>
          <a:xfrm>
            <a:off x="1961060" y="25496000"/>
            <a:ext cx="5221879" cy="461665"/>
          </a:xfrm>
          <a:prstGeom prst="rect">
            <a:avLst/>
          </a:prstGeom>
          <a:solidFill>
            <a:srgbClr val="2C2443"/>
          </a:solidFill>
        </p:spPr>
        <p:txBody>
          <a:bodyPr wrap="none" rtlCol="0">
            <a:spAutoFit/>
          </a:bodyPr>
          <a:lstStyle/>
          <a:p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Realice con regularidad estos ejercicios </a:t>
            </a:r>
          </a:p>
        </p:txBody>
      </p:sp>
      <p:cxnSp>
        <p:nvCxnSpPr>
          <p:cNvPr id="14359" name="Straight Arrow Connector 14358">
            <a:extLst>
              <a:ext uri="{FF2B5EF4-FFF2-40B4-BE49-F238E27FC236}">
                <a16:creationId xmlns:a16="http://schemas.microsoft.com/office/drawing/2014/main" id="{214228F2-DBFA-4437-934B-9D29EA72E3A8}"/>
              </a:ext>
            </a:extLst>
          </p:cNvPr>
          <p:cNvCxnSpPr>
            <a:cxnSpLocks/>
          </p:cNvCxnSpPr>
          <p:nvPr/>
        </p:nvCxnSpPr>
        <p:spPr>
          <a:xfrm flipH="1">
            <a:off x="2597909" y="13704425"/>
            <a:ext cx="881355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5EDBBC54-848C-4A7A-A613-16DE2B5C5AC2}"/>
              </a:ext>
            </a:extLst>
          </p:cNvPr>
          <p:cNvCxnSpPr>
            <a:cxnSpLocks/>
          </p:cNvCxnSpPr>
          <p:nvPr/>
        </p:nvCxnSpPr>
        <p:spPr>
          <a:xfrm>
            <a:off x="5124905" y="16622689"/>
            <a:ext cx="708736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5CE13BD5-226E-412A-8FAD-DDB195BF2E6D}"/>
              </a:ext>
            </a:extLst>
          </p:cNvPr>
          <p:cNvCxnSpPr>
            <a:cxnSpLocks/>
          </p:cNvCxnSpPr>
          <p:nvPr/>
        </p:nvCxnSpPr>
        <p:spPr>
          <a:xfrm flipH="1">
            <a:off x="3311081" y="19783063"/>
            <a:ext cx="881355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976E4A2E-2859-49B8-ACEC-D71029ABC24F}"/>
              </a:ext>
            </a:extLst>
          </p:cNvPr>
          <p:cNvCxnSpPr>
            <a:cxnSpLocks/>
          </p:cNvCxnSpPr>
          <p:nvPr/>
        </p:nvCxnSpPr>
        <p:spPr>
          <a:xfrm>
            <a:off x="5124905" y="23829126"/>
            <a:ext cx="708736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4623</TotalTime>
  <Words>216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Century Gothic</vt:lpstr>
      <vt:lpstr>Wingdings 3</vt:lpstr>
      <vt:lpstr>Ion Boardroom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136</cp:revision>
  <dcterms:created xsi:type="dcterms:W3CDTF">2013-02-06T15:19:00Z</dcterms:created>
  <dcterms:modified xsi:type="dcterms:W3CDTF">2019-03-26T17:01:41Z</dcterms:modified>
</cp:coreProperties>
</file>