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060"/>
    <a:srgbClr val="ACD433"/>
    <a:srgbClr val="DC9800"/>
    <a:srgbClr val="D9614C"/>
    <a:srgbClr val="CA2B1C"/>
    <a:srgbClr val="FFD462"/>
    <a:srgbClr val="EAA100"/>
    <a:srgbClr val="1CDFFD"/>
    <a:srgbClr val="CA0000"/>
    <a:srgbClr val="E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1709" y="-2472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8890494"/>
            <a:ext cx="5917679" cy="102199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2" y="19109520"/>
            <a:ext cx="5917679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5991039" y="7658187"/>
            <a:ext cx="3962396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46518" y="13400619"/>
            <a:ext cx="15439180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19845812"/>
            <a:ext cx="6422002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4" y="22112764"/>
            <a:ext cx="6422003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2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2004" cy="677088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3952092"/>
            <a:ext cx="6422005" cy="10147432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8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11594594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4" y="235907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9" y="3613684"/>
            <a:ext cx="6160385" cy="11582632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2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20003262"/>
            <a:ext cx="6422005" cy="409626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36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4" cy="83820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099634"/>
            <a:ext cx="6422004" cy="397956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41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689220"/>
            <a:ext cx="6423592" cy="285864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9956800"/>
            <a:ext cx="2313433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12588660"/>
            <a:ext cx="2313432" cy="1151085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9956800"/>
            <a:ext cx="232675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3" y="12588660"/>
            <a:ext cx="2326749" cy="1147951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9956804"/>
            <a:ext cx="231374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12588656"/>
            <a:ext cx="2313740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38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3592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16720380"/>
            <a:ext cx="229904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9944886"/>
            <a:ext cx="2021456" cy="580128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19350234"/>
            <a:ext cx="2298410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16718384"/>
            <a:ext cx="231779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10037814"/>
            <a:ext cx="2025182" cy="570835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9" y="19350234"/>
            <a:ext cx="2330903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16718380"/>
            <a:ext cx="229949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7" y="10037814"/>
            <a:ext cx="2018839" cy="570835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19350234"/>
            <a:ext cx="2299492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58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8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1" y="5791198"/>
            <a:ext cx="1077347" cy="1828799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5791196"/>
            <a:ext cx="4417234" cy="18288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1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8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9030354"/>
            <a:ext cx="3101765" cy="12081372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2" y="9030350"/>
            <a:ext cx="3054653" cy="12081372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38039" y="3042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8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9956796"/>
            <a:ext cx="3636980" cy="1412241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798"/>
            <a:ext cx="3636981" cy="1412240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4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9977192"/>
            <a:ext cx="3636980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13014354"/>
            <a:ext cx="3636981" cy="1106485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2" y="9956800"/>
            <a:ext cx="3636979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93962"/>
            <a:ext cx="3636980" cy="1108524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5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7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4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791200"/>
            <a:ext cx="2712589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764728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12347380"/>
            <a:ext cx="2712589" cy="11752144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4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5360000"/>
            <a:ext cx="3001938" cy="646479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12344400"/>
            <a:ext cx="3001938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6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3708398"/>
            <a:ext cx="6343202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9956800"/>
            <a:ext cx="6343201" cy="14122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9" y="25461998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4" y="25461992"/>
            <a:ext cx="3859795" cy="914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2A8145-F4C2-4CF0-A3E1-FD3878781C68}"/>
              </a:ext>
            </a:extLst>
          </p:cNvPr>
          <p:cNvSpPr/>
          <p:nvPr/>
        </p:nvSpPr>
        <p:spPr>
          <a:xfrm>
            <a:off x="0" y="786061"/>
            <a:ext cx="9144000" cy="130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123" y="2676266"/>
            <a:ext cx="4303768" cy="541338"/>
            <a:chOff x="1524000" y="5003800"/>
            <a:chExt cx="9448800" cy="1320800"/>
          </a:xfrm>
          <a:solidFill>
            <a:srgbClr val="ACD433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ACD4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2" y="26655403"/>
            <a:ext cx="533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n-US" b="1" dirty="0">
                <a:solidFill>
                  <a:prstClr val="white"/>
                </a:solidFill>
              </a:rPr>
              <a:t>CONSTRUYAMOS SALUD JUNTOS!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5855178" y="26542999"/>
            <a:ext cx="2573337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0B4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23266E-D4AB-4E36-A91D-6CCAD3648682}"/>
              </a:ext>
            </a:extLst>
          </p:cNvPr>
          <p:cNvSpPr txBox="1"/>
          <p:nvPr/>
        </p:nvSpPr>
        <p:spPr>
          <a:xfrm>
            <a:off x="1337324" y="1086780"/>
            <a:ext cx="7008164" cy="76944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4400" b="1" dirty="0">
                <a:solidFill>
                  <a:schemeClr val="bg1"/>
                </a:solidFill>
              </a:rPr>
              <a:t>LAVADO DE MANOS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FA8395-B07C-4F52-B68C-B986E5153B99}"/>
              </a:ext>
            </a:extLst>
          </p:cNvPr>
          <p:cNvSpPr txBox="1"/>
          <p:nvPr/>
        </p:nvSpPr>
        <p:spPr>
          <a:xfrm>
            <a:off x="614362" y="3479912"/>
            <a:ext cx="6195809" cy="92333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Las enfermedades como la diarrea y las enfermedades infectocontagiosas, pueden evitarse con el correcto lavado de manos.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251B0B2-4715-4EEE-808B-191111BBC084}"/>
              </a:ext>
            </a:extLst>
          </p:cNvPr>
          <p:cNvSpPr/>
          <p:nvPr/>
        </p:nvSpPr>
        <p:spPr>
          <a:xfrm>
            <a:off x="4116262" y="4655011"/>
            <a:ext cx="4229226" cy="29399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b="1" dirty="0"/>
              <a:t>El correcto lavado de manos, es una de las medidas preventivas más eficaces en la lucha contra estas enfermedades</a:t>
            </a:r>
          </a:p>
        </p:txBody>
      </p:sp>
      <p:pic>
        <p:nvPicPr>
          <p:cNvPr id="1026" name="Picture 2" descr="Resultado de imagen para lavado de manos">
            <a:extLst>
              <a:ext uri="{FF2B5EF4-FFF2-40B4-BE49-F238E27FC236}">
                <a16:creationId xmlns:a16="http://schemas.microsoft.com/office/drawing/2014/main" id="{AB6518AD-80E2-4D94-952C-D808091E2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51" y="4653659"/>
            <a:ext cx="4156055" cy="27707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1DB354-8AEA-4FA0-8C91-3D2E956F5718}"/>
              </a:ext>
            </a:extLst>
          </p:cNvPr>
          <p:cNvSpPr txBox="1"/>
          <p:nvPr/>
        </p:nvSpPr>
        <p:spPr>
          <a:xfrm>
            <a:off x="797403" y="9999783"/>
            <a:ext cx="7631112" cy="70788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4000" b="1" dirty="0">
                <a:solidFill>
                  <a:schemeClr val="bg1"/>
                </a:solidFill>
              </a:rPr>
              <a:t>Correcto lavado de manos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584B42-B9D7-4A78-B0FA-AB086AB10163}"/>
              </a:ext>
            </a:extLst>
          </p:cNvPr>
          <p:cNvSpPr txBox="1"/>
          <p:nvPr/>
        </p:nvSpPr>
        <p:spPr>
          <a:xfrm flipH="1">
            <a:off x="213210" y="10961754"/>
            <a:ext cx="4156055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R" b="1" dirty="0"/>
              <a:t>1.Humedezca las manos con agua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E7D96B-7771-481A-BCD6-6B96464B0425}"/>
              </a:ext>
            </a:extLst>
          </p:cNvPr>
          <p:cNvSpPr txBox="1"/>
          <p:nvPr/>
        </p:nvSpPr>
        <p:spPr>
          <a:xfrm flipH="1">
            <a:off x="3848686" y="13364787"/>
            <a:ext cx="4071354" cy="64633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2. Aplique una cantidad de jabón suficiente que cubra  las manos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CFCDCB-47E5-498F-A9F8-B43E269A319E}"/>
              </a:ext>
            </a:extLst>
          </p:cNvPr>
          <p:cNvSpPr txBox="1"/>
          <p:nvPr/>
        </p:nvSpPr>
        <p:spPr>
          <a:xfrm flipH="1">
            <a:off x="676579" y="15256816"/>
            <a:ext cx="4369265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R" b="1" dirty="0"/>
              <a:t>3. Frote las manos palma con palma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F45109-7B7E-423F-B865-F27934198884}"/>
              </a:ext>
            </a:extLst>
          </p:cNvPr>
          <p:cNvSpPr txBox="1"/>
          <p:nvPr/>
        </p:nvSpPr>
        <p:spPr>
          <a:xfrm flipH="1">
            <a:off x="2605233" y="17591104"/>
            <a:ext cx="5155798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4. Coloque la mano derecha sobre la izquierda entrelazando los dedos y repita el proceso con la mano izquierda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D5185D-6767-4DCC-9F34-901E3D4C0FD9}"/>
              </a:ext>
            </a:extLst>
          </p:cNvPr>
          <p:cNvSpPr txBox="1"/>
          <p:nvPr/>
        </p:nvSpPr>
        <p:spPr>
          <a:xfrm flipH="1">
            <a:off x="61832" y="19506843"/>
            <a:ext cx="5023398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5. Frote el dorso de las palmas con los dedos, entrelace los dedos palma con palma y frote</a:t>
            </a:r>
          </a:p>
          <a:p>
            <a:endParaRPr lang="es-CR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08A87-72DE-4767-B6DD-CCD3413E7054}"/>
              </a:ext>
            </a:extLst>
          </p:cNvPr>
          <p:cNvSpPr txBox="1"/>
          <p:nvPr/>
        </p:nvSpPr>
        <p:spPr>
          <a:xfrm>
            <a:off x="293636" y="23772831"/>
            <a:ext cx="3923149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7.Frote el dedo pulgar de la mano izquierda y repita con la derecha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DCCF61-A99C-44C7-AE8C-2B0EE7461844}"/>
              </a:ext>
            </a:extLst>
          </p:cNvPr>
          <p:cNvSpPr txBox="1"/>
          <p:nvPr/>
        </p:nvSpPr>
        <p:spPr>
          <a:xfrm>
            <a:off x="3991431" y="21807500"/>
            <a:ext cx="5023398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R" b="1" dirty="0"/>
              <a:t>6.Frote circularmente con las yemas de los dedos, las palmas hacia adelante y hacia atrás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E29A4-57B8-4E1F-BB7F-17813C84044C}"/>
              </a:ext>
            </a:extLst>
          </p:cNvPr>
          <p:cNvSpPr txBox="1"/>
          <p:nvPr/>
        </p:nvSpPr>
        <p:spPr>
          <a:xfrm flipH="1">
            <a:off x="4947862" y="25260499"/>
            <a:ext cx="3873611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8. Enjuague con agua, seque con una toalla desechable, use la toalla para cerrar la llave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C84FF5E-07A7-44E0-8CD8-EA2CDF1F9DB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46" b="3995"/>
          <a:stretch/>
        </p:blipFill>
        <p:spPr>
          <a:xfrm>
            <a:off x="61832" y="16472005"/>
            <a:ext cx="2357116" cy="207073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415CAB0-2E87-4EE5-A8B1-0C488BECF3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579" y="11726064"/>
            <a:ext cx="2583060" cy="233222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23F2297-0737-4782-AA01-77FA579A66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1914" y="14409867"/>
            <a:ext cx="2286002" cy="188925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ECD2E37-C65B-4213-8A4E-3EF9A773CF7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83132" y="19186015"/>
            <a:ext cx="3511542" cy="1658826"/>
          </a:xfrm>
          <a:prstGeom prst="rect">
            <a:avLst/>
          </a:prstGeom>
        </p:spPr>
      </p:pic>
      <p:pic>
        <p:nvPicPr>
          <p:cNvPr id="14336" name="Picture 14335">
            <a:extLst>
              <a:ext uri="{FF2B5EF4-FFF2-40B4-BE49-F238E27FC236}">
                <a16:creationId xmlns:a16="http://schemas.microsoft.com/office/drawing/2014/main" id="{04EBB9C1-A938-4651-B936-2882582CA3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55362" y="22896771"/>
            <a:ext cx="2568326" cy="2106831"/>
          </a:xfrm>
          <a:prstGeom prst="rect">
            <a:avLst/>
          </a:prstGeom>
        </p:spPr>
      </p:pic>
      <p:pic>
        <p:nvPicPr>
          <p:cNvPr id="14337" name="Picture 14336">
            <a:extLst>
              <a:ext uri="{FF2B5EF4-FFF2-40B4-BE49-F238E27FC236}">
                <a16:creationId xmlns:a16="http://schemas.microsoft.com/office/drawing/2014/main" id="{3BA76DBA-60D8-4AE5-A745-912AD8D5CA6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6451" y="21058452"/>
            <a:ext cx="2516195" cy="2234209"/>
          </a:xfrm>
          <a:prstGeom prst="rect">
            <a:avLst/>
          </a:prstGeom>
        </p:spPr>
      </p:pic>
      <p:sp>
        <p:nvSpPr>
          <p:cNvPr id="14338" name="TextBox 14337">
            <a:extLst>
              <a:ext uri="{FF2B5EF4-FFF2-40B4-BE49-F238E27FC236}">
                <a16:creationId xmlns:a16="http://schemas.microsoft.com/office/drawing/2014/main" id="{4F612E54-BF30-4D9C-98C1-15593D39437F}"/>
              </a:ext>
            </a:extLst>
          </p:cNvPr>
          <p:cNvSpPr txBox="1"/>
          <p:nvPr/>
        </p:nvSpPr>
        <p:spPr>
          <a:xfrm flipH="1">
            <a:off x="2149072" y="8140041"/>
            <a:ext cx="5034988" cy="147732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Recuerde lavarse las manos después de usar el sanitario, atender una persona enferma, cambiar pañales, antes de la lactancia materna, al manipular alimentos y antes de  preparar las comidas.</a:t>
            </a:r>
          </a:p>
        </p:txBody>
      </p: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4502</TotalTime>
  <Words>208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Century Gothic</vt:lpstr>
      <vt:lpstr>Times New Roman</vt:lpstr>
      <vt:lpstr>Wingdings 3</vt:lpstr>
      <vt:lpstr>Ion Boardroom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129</cp:revision>
  <dcterms:created xsi:type="dcterms:W3CDTF">2013-02-06T15:19:00Z</dcterms:created>
  <dcterms:modified xsi:type="dcterms:W3CDTF">2019-02-19T19:57:57Z</dcterms:modified>
</cp:coreProperties>
</file>