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B78D0-E54D-4A45-AA24-AC28D5F5C5D9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7C6682F7-812B-4CAA-9536-3C0755BEC876}">
      <dgm:prSet custT="1"/>
      <dgm:spPr/>
      <dgm:t>
        <a:bodyPr/>
        <a:lstStyle/>
        <a:p>
          <a:r>
            <a:rPr lang="es-CR" sz="4800" dirty="0" smtClean="0">
              <a:latin typeface="Bahnschrift Light" panose="020B0502040204020203" pitchFamily="34" charset="0"/>
            </a:rPr>
            <a:t>Presentación</a:t>
          </a:r>
          <a:endParaRPr lang="en-US" sz="4800" dirty="0"/>
        </a:p>
      </dgm:t>
    </dgm:pt>
    <dgm:pt modelId="{43AA1752-6A53-4B6B-98F2-AB7D98C17F0E}" type="parTrans" cxnId="{5431821D-3C67-43AC-9AB7-E570738BBC6C}">
      <dgm:prSet/>
      <dgm:spPr/>
      <dgm:t>
        <a:bodyPr/>
        <a:lstStyle/>
        <a:p>
          <a:endParaRPr lang="es-ES"/>
        </a:p>
      </dgm:t>
    </dgm:pt>
    <dgm:pt modelId="{1B1B3063-CC3F-4AA0-A969-A71FBA1D84D5}" type="sibTrans" cxnId="{5431821D-3C67-43AC-9AB7-E570738BBC6C}">
      <dgm:prSet/>
      <dgm:spPr/>
      <dgm:t>
        <a:bodyPr/>
        <a:lstStyle/>
        <a:p>
          <a:endParaRPr lang="es-ES"/>
        </a:p>
      </dgm:t>
    </dgm:pt>
    <dgm:pt modelId="{C78A4A86-106C-4097-ADB7-38F09D0D4094}" type="pres">
      <dgm:prSet presAssocID="{DB9B78D0-E54D-4A45-AA24-AC28D5F5C5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091B5E-7399-4534-8B6E-D286FC1FCE1E}" type="pres">
      <dgm:prSet presAssocID="{7C6682F7-812B-4CAA-9536-3C0755BEC876}" presName="node" presStyleLbl="node1" presStyleIdx="0" presStyleCnt="1" custScaleX="262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CF1E65-BA23-4EB2-9F2F-30D39D39D00B}" type="presOf" srcId="{DB9B78D0-E54D-4A45-AA24-AC28D5F5C5D9}" destId="{C78A4A86-106C-4097-ADB7-38F09D0D4094}" srcOrd="0" destOrd="0" presId="urn:microsoft.com/office/officeart/2005/8/layout/default"/>
    <dgm:cxn modelId="{2A05E943-78DC-4A62-A2E4-66F218BDAC3F}" type="presOf" srcId="{7C6682F7-812B-4CAA-9536-3C0755BEC876}" destId="{C8091B5E-7399-4534-8B6E-D286FC1FCE1E}" srcOrd="0" destOrd="0" presId="urn:microsoft.com/office/officeart/2005/8/layout/default"/>
    <dgm:cxn modelId="{5431821D-3C67-43AC-9AB7-E570738BBC6C}" srcId="{DB9B78D0-E54D-4A45-AA24-AC28D5F5C5D9}" destId="{7C6682F7-812B-4CAA-9536-3C0755BEC876}" srcOrd="0" destOrd="0" parTransId="{43AA1752-6A53-4B6B-98F2-AB7D98C17F0E}" sibTransId="{1B1B3063-CC3F-4AA0-A969-A71FBA1D84D5}"/>
    <dgm:cxn modelId="{8BF29554-9757-479D-B1EC-755E29063000}" type="presParOf" srcId="{C78A4A86-106C-4097-ADB7-38F09D0D4094}" destId="{C8091B5E-7399-4534-8B6E-D286FC1FCE1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8103C3-E23E-4DB6-BD0B-0717ADD2F2D3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8A2FA36C-FD2D-4E6A-9697-3FA301977AFB}">
      <dgm:prSet/>
      <dgm:spPr/>
      <dgm:t>
        <a:bodyPr/>
        <a:lstStyle/>
        <a:p>
          <a:r>
            <a:rPr lang="es-CR" dirty="0" smtClean="0"/>
            <a:t>Pantalla 4: Pago</a:t>
          </a:r>
          <a:endParaRPr lang="en-US" dirty="0"/>
        </a:p>
      </dgm:t>
    </dgm:pt>
    <dgm:pt modelId="{405C10C9-3869-4BB7-A1D8-E279AEB03D36}" type="parTrans" cxnId="{40E6064E-70B2-47D9-81F2-E839C047ED09}">
      <dgm:prSet/>
      <dgm:spPr/>
      <dgm:t>
        <a:bodyPr/>
        <a:lstStyle/>
        <a:p>
          <a:endParaRPr lang="es-ES"/>
        </a:p>
      </dgm:t>
    </dgm:pt>
    <dgm:pt modelId="{7E24B9A6-F17B-4D63-95C3-6D7F1EAA6CBB}" type="sibTrans" cxnId="{40E6064E-70B2-47D9-81F2-E839C047ED09}">
      <dgm:prSet/>
      <dgm:spPr/>
      <dgm:t>
        <a:bodyPr/>
        <a:lstStyle/>
        <a:p>
          <a:endParaRPr lang="es-ES"/>
        </a:p>
      </dgm:t>
    </dgm:pt>
    <dgm:pt modelId="{FFFEF158-69AC-4285-8D85-3549481F0F07}" type="pres">
      <dgm:prSet presAssocID="{7A8103C3-E23E-4DB6-BD0B-0717ADD2F2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C5AD010-8F9F-413C-8739-AAD8B1053BF7}" type="pres">
      <dgm:prSet presAssocID="{8A2FA36C-FD2D-4E6A-9697-3FA301977AFB}" presName="node" presStyleLbl="node1" presStyleIdx="0" presStyleCnt="1" custScaleX="238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95FFDF-FDFC-4D71-97F9-011E98B98F97}" type="presOf" srcId="{8A2FA36C-FD2D-4E6A-9697-3FA301977AFB}" destId="{CC5AD010-8F9F-413C-8739-AAD8B1053BF7}" srcOrd="0" destOrd="0" presId="urn:microsoft.com/office/officeart/2005/8/layout/default"/>
    <dgm:cxn modelId="{589AF5F3-4C80-49A0-B9A0-1D79C0168823}" type="presOf" srcId="{7A8103C3-E23E-4DB6-BD0B-0717ADD2F2D3}" destId="{FFFEF158-69AC-4285-8D85-3549481F0F07}" srcOrd="0" destOrd="0" presId="urn:microsoft.com/office/officeart/2005/8/layout/default"/>
    <dgm:cxn modelId="{40E6064E-70B2-47D9-81F2-E839C047ED09}" srcId="{7A8103C3-E23E-4DB6-BD0B-0717ADD2F2D3}" destId="{8A2FA36C-FD2D-4E6A-9697-3FA301977AFB}" srcOrd="0" destOrd="0" parTransId="{405C10C9-3869-4BB7-A1D8-E279AEB03D36}" sibTransId="{7E24B9A6-F17B-4D63-95C3-6D7F1EAA6CBB}"/>
    <dgm:cxn modelId="{60777236-FBF1-4A8E-B01D-8DEA8EA5B609}" type="presParOf" srcId="{FFFEF158-69AC-4285-8D85-3549481F0F07}" destId="{CC5AD010-8F9F-413C-8739-AAD8B1053BF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8B6EFF-633E-4DE3-9F42-668465CDF65A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BDA6BA3-A89F-4174-9916-45FF4D2433AF}">
      <dgm:prSet/>
      <dgm:spPr/>
      <dgm:t>
        <a:bodyPr/>
        <a:lstStyle/>
        <a:p>
          <a:pPr algn="just"/>
          <a:r>
            <a:rPr lang="es-CR" dirty="0" smtClean="0"/>
            <a:t>2. Con depósito bancario realizado previamente (debe tener el documento emitido por la entidad bancaria, para completar los datos que el sistema le solicita).</a:t>
          </a:r>
        </a:p>
      </dgm:t>
    </dgm:pt>
    <dgm:pt modelId="{07D03134-98C5-46C7-ACF0-E72A0F32ADC4}" type="parTrans" cxnId="{6A5AE07B-7905-47CE-8ECD-FBDAE6EAD3BE}">
      <dgm:prSet/>
      <dgm:spPr/>
      <dgm:t>
        <a:bodyPr/>
        <a:lstStyle/>
        <a:p>
          <a:endParaRPr lang="es-ES"/>
        </a:p>
      </dgm:t>
    </dgm:pt>
    <dgm:pt modelId="{42B99A0B-06B3-4A1E-B3F8-79015FC6679C}" type="sibTrans" cxnId="{6A5AE07B-7905-47CE-8ECD-FBDAE6EAD3BE}">
      <dgm:prSet/>
      <dgm:spPr/>
      <dgm:t>
        <a:bodyPr/>
        <a:lstStyle/>
        <a:p>
          <a:endParaRPr lang="es-ES"/>
        </a:p>
      </dgm:t>
    </dgm:pt>
    <dgm:pt modelId="{295C63C3-685F-466C-AFF7-5435D051F06C}">
      <dgm:prSet/>
      <dgm:spPr/>
      <dgm:t>
        <a:bodyPr/>
        <a:lstStyle/>
        <a:p>
          <a:pPr algn="just"/>
          <a:r>
            <a:rPr lang="es-CR" dirty="0" smtClean="0"/>
            <a:t>1. Con tarjeta de débito o crédito (debe tener a mano el documento y seguir los pasos que el sistema le indica)</a:t>
          </a:r>
        </a:p>
      </dgm:t>
    </dgm:pt>
    <dgm:pt modelId="{62084836-B617-4248-83EC-688E8D8292CD}" type="parTrans" cxnId="{BC7A382F-3E7F-4484-94F5-F6F171EF7ED9}">
      <dgm:prSet/>
      <dgm:spPr/>
      <dgm:t>
        <a:bodyPr/>
        <a:lstStyle/>
        <a:p>
          <a:endParaRPr lang="es-ES"/>
        </a:p>
      </dgm:t>
    </dgm:pt>
    <dgm:pt modelId="{56F37968-255F-4D6C-AD0E-3399AF9C8EFB}" type="sibTrans" cxnId="{BC7A382F-3E7F-4484-94F5-F6F171EF7ED9}">
      <dgm:prSet/>
      <dgm:spPr/>
      <dgm:t>
        <a:bodyPr/>
        <a:lstStyle/>
        <a:p>
          <a:endParaRPr lang="es-ES"/>
        </a:p>
      </dgm:t>
    </dgm:pt>
    <dgm:pt modelId="{CCE81D9C-42D9-4470-8703-8BB9560CEEC2}" type="pres">
      <dgm:prSet presAssocID="{648B6EFF-633E-4DE3-9F42-668465CDF6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06C67D-19EE-4BB0-A65B-FADA104B79EF}" type="pres">
      <dgm:prSet presAssocID="{295C63C3-685F-466C-AFF7-5435D051F06C}" presName="node" presStyleLbl="node1" presStyleIdx="0" presStyleCnt="2" custScaleX="471085" custScaleY="624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D94647-00CE-4EE8-B832-709FF3A02C83}" type="pres">
      <dgm:prSet presAssocID="{56F37968-255F-4D6C-AD0E-3399AF9C8EFB}" presName="sibTrans" presStyleCnt="0"/>
      <dgm:spPr/>
    </dgm:pt>
    <dgm:pt modelId="{580591A5-D20F-4A47-AAFD-3389DB3F0DEC}" type="pres">
      <dgm:prSet presAssocID="{2BDA6BA3-A89F-4174-9916-45FF4D2433AF}" presName="node" presStyleLbl="node1" presStyleIdx="1" presStyleCnt="2" custScaleX="473099" custLinFactNeighborX="-1007" custLinFactNeighborY="-78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322E14-9047-4548-ADFA-66836C5F97B3}" type="presOf" srcId="{2BDA6BA3-A89F-4174-9916-45FF4D2433AF}" destId="{580591A5-D20F-4A47-AAFD-3389DB3F0DEC}" srcOrd="0" destOrd="0" presId="urn:microsoft.com/office/officeart/2005/8/layout/default"/>
    <dgm:cxn modelId="{3CD4C772-FD12-4754-8B32-DCB4C2520085}" type="presOf" srcId="{295C63C3-685F-466C-AFF7-5435D051F06C}" destId="{5F06C67D-19EE-4BB0-A65B-FADA104B79EF}" srcOrd="0" destOrd="0" presId="urn:microsoft.com/office/officeart/2005/8/layout/default"/>
    <dgm:cxn modelId="{6A5AE07B-7905-47CE-8ECD-FBDAE6EAD3BE}" srcId="{648B6EFF-633E-4DE3-9F42-668465CDF65A}" destId="{2BDA6BA3-A89F-4174-9916-45FF4D2433AF}" srcOrd="1" destOrd="0" parTransId="{07D03134-98C5-46C7-ACF0-E72A0F32ADC4}" sibTransId="{42B99A0B-06B3-4A1E-B3F8-79015FC6679C}"/>
    <dgm:cxn modelId="{BC7A382F-3E7F-4484-94F5-F6F171EF7ED9}" srcId="{648B6EFF-633E-4DE3-9F42-668465CDF65A}" destId="{295C63C3-685F-466C-AFF7-5435D051F06C}" srcOrd="0" destOrd="0" parTransId="{62084836-B617-4248-83EC-688E8D8292CD}" sibTransId="{56F37968-255F-4D6C-AD0E-3399AF9C8EFB}"/>
    <dgm:cxn modelId="{0DE98025-FCBE-42EE-8F51-C782369D4F4C}" type="presOf" srcId="{648B6EFF-633E-4DE3-9F42-668465CDF65A}" destId="{CCE81D9C-42D9-4470-8703-8BB9560CEEC2}" srcOrd="0" destOrd="0" presId="urn:microsoft.com/office/officeart/2005/8/layout/default"/>
    <dgm:cxn modelId="{437D44A1-7EDD-4B10-81C2-5BC65B539895}" type="presParOf" srcId="{CCE81D9C-42D9-4470-8703-8BB9560CEEC2}" destId="{5F06C67D-19EE-4BB0-A65B-FADA104B79EF}" srcOrd="0" destOrd="0" presId="urn:microsoft.com/office/officeart/2005/8/layout/default"/>
    <dgm:cxn modelId="{F3204F9B-D087-4EE0-958E-24A71E47D963}" type="presParOf" srcId="{CCE81D9C-42D9-4470-8703-8BB9560CEEC2}" destId="{D9D94647-00CE-4EE8-B832-709FF3A02C83}" srcOrd="1" destOrd="0" presId="urn:microsoft.com/office/officeart/2005/8/layout/default"/>
    <dgm:cxn modelId="{CCBBF600-705C-4217-B785-7F369BAC7619}" type="presParOf" srcId="{CCE81D9C-42D9-4470-8703-8BB9560CEEC2}" destId="{580591A5-D20F-4A47-AAFD-3389DB3F0DE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86DFA3-055F-4A20-BE48-2EEA332EB4EA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F98F01A-83CC-4FF8-B4CB-0BD16BB963E6}">
      <dgm:prSet/>
      <dgm:spPr/>
      <dgm:t>
        <a:bodyPr/>
        <a:lstStyle/>
        <a:p>
          <a:r>
            <a:rPr lang="es-CR" dirty="0" smtClean="0">
              <a:latin typeface="Bahnschrift Light" panose="020B0502040204020203" pitchFamily="34" charset="0"/>
            </a:rPr>
            <a:t>Pantalla 5: Comprobante</a:t>
          </a:r>
          <a:endParaRPr lang="en-US" dirty="0">
            <a:latin typeface="Bahnschrift Light" panose="020B0502040204020203" pitchFamily="34" charset="0"/>
          </a:endParaRPr>
        </a:p>
      </dgm:t>
    </dgm:pt>
    <dgm:pt modelId="{9F558650-4B08-420E-BB1C-463065DEEFA3}" type="parTrans" cxnId="{DDE91480-F39C-4B65-90BB-6F4CFC201D04}">
      <dgm:prSet/>
      <dgm:spPr/>
      <dgm:t>
        <a:bodyPr/>
        <a:lstStyle/>
        <a:p>
          <a:endParaRPr lang="es-ES"/>
        </a:p>
      </dgm:t>
    </dgm:pt>
    <dgm:pt modelId="{EC9A8455-BD86-48C7-8501-169B37022419}" type="sibTrans" cxnId="{DDE91480-F39C-4B65-90BB-6F4CFC201D04}">
      <dgm:prSet/>
      <dgm:spPr/>
      <dgm:t>
        <a:bodyPr/>
        <a:lstStyle/>
        <a:p>
          <a:endParaRPr lang="es-ES"/>
        </a:p>
      </dgm:t>
    </dgm:pt>
    <dgm:pt modelId="{C7D671D9-9F20-4138-8308-C0CADFC1D544}" type="pres">
      <dgm:prSet presAssocID="{6686DFA3-055F-4A20-BE48-2EEA332EB4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191BE2-EEF0-41CE-AE5C-036E847B1C02}" type="pres">
      <dgm:prSet presAssocID="{3F98F01A-83CC-4FF8-B4CB-0BD16BB963E6}" presName="node" presStyleLbl="node1" presStyleIdx="0" presStyleCnt="1" custScaleX="3721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18D7B6-502E-4C50-B470-1764493D2EDB}" type="presOf" srcId="{6686DFA3-055F-4A20-BE48-2EEA332EB4EA}" destId="{C7D671D9-9F20-4138-8308-C0CADFC1D544}" srcOrd="0" destOrd="0" presId="urn:microsoft.com/office/officeart/2005/8/layout/default"/>
    <dgm:cxn modelId="{DDE91480-F39C-4B65-90BB-6F4CFC201D04}" srcId="{6686DFA3-055F-4A20-BE48-2EEA332EB4EA}" destId="{3F98F01A-83CC-4FF8-B4CB-0BD16BB963E6}" srcOrd="0" destOrd="0" parTransId="{9F558650-4B08-420E-BB1C-463065DEEFA3}" sibTransId="{EC9A8455-BD86-48C7-8501-169B37022419}"/>
    <dgm:cxn modelId="{B8A49DF5-AFD6-43F4-8A9F-D7A38D3005A9}" type="presOf" srcId="{3F98F01A-83CC-4FF8-B4CB-0BD16BB963E6}" destId="{6C191BE2-EEF0-41CE-AE5C-036E847B1C02}" srcOrd="0" destOrd="0" presId="urn:microsoft.com/office/officeart/2005/8/layout/default"/>
    <dgm:cxn modelId="{E666BB3B-1854-43D3-BC7C-C61328AC973B}" type="presParOf" srcId="{C7D671D9-9F20-4138-8308-C0CADFC1D544}" destId="{6C191BE2-EEF0-41CE-AE5C-036E847B1C0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3CDB68-8339-4E94-B386-A0748C74B2B2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36166AD1-7EEB-47A2-B522-AD8FD3E3071B}">
      <dgm:prSet custT="1"/>
      <dgm:spPr/>
      <dgm:t>
        <a:bodyPr/>
        <a:lstStyle/>
        <a:p>
          <a:r>
            <a:rPr lang="es-CR" sz="4800" dirty="0" smtClean="0">
              <a:latin typeface="Bahnschrift Light" panose="020B0502040204020203" pitchFamily="34" charset="0"/>
            </a:rPr>
            <a:t>Nota importante!</a:t>
          </a:r>
          <a:endParaRPr lang="en-US" sz="4800" dirty="0">
            <a:latin typeface="Bahnschrift Light" panose="020B0502040204020203" pitchFamily="34" charset="0"/>
          </a:endParaRPr>
        </a:p>
      </dgm:t>
    </dgm:pt>
    <dgm:pt modelId="{3B7E154B-4813-4DBB-A1FB-0CAA0DCBFDD5}" type="parTrans" cxnId="{4D80F152-2D27-47ED-B22C-F7B981DD4EF8}">
      <dgm:prSet/>
      <dgm:spPr/>
      <dgm:t>
        <a:bodyPr/>
        <a:lstStyle/>
        <a:p>
          <a:endParaRPr lang="es-ES"/>
        </a:p>
      </dgm:t>
    </dgm:pt>
    <dgm:pt modelId="{DB47A457-F0DE-4654-9022-5F2457C0DB19}" type="sibTrans" cxnId="{4D80F152-2D27-47ED-B22C-F7B981DD4EF8}">
      <dgm:prSet/>
      <dgm:spPr/>
      <dgm:t>
        <a:bodyPr/>
        <a:lstStyle/>
        <a:p>
          <a:endParaRPr lang="es-ES"/>
        </a:p>
      </dgm:t>
    </dgm:pt>
    <dgm:pt modelId="{9B0A3066-DF44-4E92-BF9E-D2F95EE071C7}" type="pres">
      <dgm:prSet presAssocID="{C73CDB68-8339-4E94-B386-A0748C74B2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250F5B-9D7B-4E31-8AF4-6B21AA6E9077}" type="pres">
      <dgm:prSet presAssocID="{36166AD1-7EEB-47A2-B522-AD8FD3E3071B}" presName="node" presStyleLbl="node1" presStyleIdx="0" presStyleCnt="1" custScaleX="2828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80F152-2D27-47ED-B22C-F7B981DD4EF8}" srcId="{C73CDB68-8339-4E94-B386-A0748C74B2B2}" destId="{36166AD1-7EEB-47A2-B522-AD8FD3E3071B}" srcOrd="0" destOrd="0" parTransId="{3B7E154B-4813-4DBB-A1FB-0CAA0DCBFDD5}" sibTransId="{DB47A457-F0DE-4654-9022-5F2457C0DB19}"/>
    <dgm:cxn modelId="{BE0543E2-97FE-4776-9097-6F0B481714FB}" type="presOf" srcId="{C73CDB68-8339-4E94-B386-A0748C74B2B2}" destId="{9B0A3066-DF44-4E92-BF9E-D2F95EE071C7}" srcOrd="0" destOrd="0" presId="urn:microsoft.com/office/officeart/2005/8/layout/default"/>
    <dgm:cxn modelId="{EAC1E69F-0B5D-4612-B996-08E363789A7F}" type="presOf" srcId="{36166AD1-7EEB-47A2-B522-AD8FD3E3071B}" destId="{E2250F5B-9D7B-4E31-8AF4-6B21AA6E9077}" srcOrd="0" destOrd="0" presId="urn:microsoft.com/office/officeart/2005/8/layout/default"/>
    <dgm:cxn modelId="{0F610051-D665-4413-9A20-9992C713BE50}" type="presParOf" srcId="{9B0A3066-DF44-4E92-BF9E-D2F95EE071C7}" destId="{E2250F5B-9D7B-4E31-8AF4-6B21AA6E90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F1148-D27D-4DE6-A625-9D5BAB09E3DE}" type="doc">
      <dgm:prSet loTypeId="urn:microsoft.com/office/officeart/2005/8/layout/hList9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9D6A6FE-FBDE-4F39-9699-DF2373F0E940}">
      <dgm:prSet phldrT="[Texto]" custT="1"/>
      <dgm:spPr/>
      <dgm:t>
        <a:bodyPr/>
        <a:lstStyle/>
        <a:p>
          <a:r>
            <a:rPr lang="es-ES" sz="3200" dirty="0" smtClean="0"/>
            <a:t>Paso 1</a:t>
          </a:r>
          <a:endParaRPr lang="es-ES" sz="3200" dirty="0"/>
        </a:p>
      </dgm:t>
    </dgm:pt>
    <dgm:pt modelId="{12C23165-3B1A-499A-AAD2-D988EDF9AE30}" type="parTrans" cxnId="{4F9BE5C1-F74B-4B29-B613-A0AD9FB48FDD}">
      <dgm:prSet/>
      <dgm:spPr/>
      <dgm:t>
        <a:bodyPr/>
        <a:lstStyle/>
        <a:p>
          <a:endParaRPr lang="es-ES"/>
        </a:p>
      </dgm:t>
    </dgm:pt>
    <dgm:pt modelId="{6846906F-A035-4DEF-AD09-15A60F59EAFA}" type="sibTrans" cxnId="{4F9BE5C1-F74B-4B29-B613-A0AD9FB48FDD}">
      <dgm:prSet/>
      <dgm:spPr/>
      <dgm:t>
        <a:bodyPr/>
        <a:lstStyle/>
        <a:p>
          <a:endParaRPr lang="es-ES"/>
        </a:p>
      </dgm:t>
    </dgm:pt>
    <dgm:pt modelId="{B877BA39-0262-453B-9C89-6172565046C6}">
      <dgm:prSet phldrT="[Texto]"/>
      <dgm:spPr/>
      <dgm:t>
        <a:bodyPr/>
        <a:lstStyle/>
        <a:p>
          <a:r>
            <a:rPr lang="es-ES" dirty="0" smtClean="0"/>
            <a:t>Ingreso al sitio oficial: www.uned.ac.cr</a:t>
          </a:r>
          <a:endParaRPr lang="es-ES" dirty="0"/>
        </a:p>
      </dgm:t>
    </dgm:pt>
    <dgm:pt modelId="{631266F3-1318-4A6F-A3AF-4BE29B81C8CC}" type="parTrans" cxnId="{A27160B7-8B45-4882-9CAD-39639B40D908}">
      <dgm:prSet/>
      <dgm:spPr/>
      <dgm:t>
        <a:bodyPr/>
        <a:lstStyle/>
        <a:p>
          <a:endParaRPr lang="es-ES"/>
        </a:p>
      </dgm:t>
    </dgm:pt>
    <dgm:pt modelId="{84114DC6-7FCB-449C-8353-9A9FC396575F}" type="sibTrans" cxnId="{A27160B7-8B45-4882-9CAD-39639B40D908}">
      <dgm:prSet/>
      <dgm:spPr/>
      <dgm:t>
        <a:bodyPr/>
        <a:lstStyle/>
        <a:p>
          <a:endParaRPr lang="es-ES"/>
        </a:p>
      </dgm:t>
    </dgm:pt>
    <dgm:pt modelId="{0096E61F-2208-419D-BF0C-70F6EE2D6BC5}">
      <dgm:prSet phldrT="[Texto]" custT="1"/>
      <dgm:spPr/>
      <dgm:t>
        <a:bodyPr/>
        <a:lstStyle/>
        <a:p>
          <a:r>
            <a:rPr lang="es-ES" sz="3200" dirty="0" smtClean="0"/>
            <a:t>Paso 2</a:t>
          </a:r>
          <a:endParaRPr lang="es-ES" sz="3200" dirty="0"/>
        </a:p>
      </dgm:t>
    </dgm:pt>
    <dgm:pt modelId="{508623AD-FC10-41C4-9A3B-6164AB68BE95}" type="parTrans" cxnId="{8265177F-E851-4709-9AFC-34A9951A38F3}">
      <dgm:prSet/>
      <dgm:spPr/>
      <dgm:t>
        <a:bodyPr/>
        <a:lstStyle/>
        <a:p>
          <a:endParaRPr lang="es-ES"/>
        </a:p>
      </dgm:t>
    </dgm:pt>
    <dgm:pt modelId="{CE3383E5-FED8-48A2-A654-3BF3131C1ECF}" type="sibTrans" cxnId="{8265177F-E851-4709-9AFC-34A9951A38F3}">
      <dgm:prSet/>
      <dgm:spPr/>
      <dgm:t>
        <a:bodyPr/>
        <a:lstStyle/>
        <a:p>
          <a:endParaRPr lang="es-ES"/>
        </a:p>
      </dgm:t>
    </dgm:pt>
    <dgm:pt modelId="{6CEAD7A8-924D-4E52-A6ED-EE8AB66C2545}">
      <dgm:prSet phldrT="[Texto]"/>
      <dgm:spPr/>
      <dgm:t>
        <a:bodyPr/>
        <a:lstStyle/>
        <a:p>
          <a:r>
            <a:rPr lang="es-ES" dirty="0" smtClean="0"/>
            <a:t>Ingreso al entorno de estudiantes, ubicado en la parte superior de la página. Se indica: Estudiantes</a:t>
          </a:r>
          <a:endParaRPr lang="es-ES" dirty="0"/>
        </a:p>
      </dgm:t>
    </dgm:pt>
    <dgm:pt modelId="{8F33C31A-E4B8-4F1F-918C-BE8634DA74E9}" type="parTrans" cxnId="{DD3AA8D1-925C-4D2F-8E37-522F5BFD4945}">
      <dgm:prSet/>
      <dgm:spPr/>
      <dgm:t>
        <a:bodyPr/>
        <a:lstStyle/>
        <a:p>
          <a:endParaRPr lang="es-ES"/>
        </a:p>
      </dgm:t>
    </dgm:pt>
    <dgm:pt modelId="{2CC683CE-7ACD-4CA0-92C1-82F800334A46}" type="sibTrans" cxnId="{DD3AA8D1-925C-4D2F-8E37-522F5BFD4945}">
      <dgm:prSet/>
      <dgm:spPr/>
      <dgm:t>
        <a:bodyPr/>
        <a:lstStyle/>
        <a:p>
          <a:endParaRPr lang="es-ES"/>
        </a:p>
      </dgm:t>
    </dgm:pt>
    <dgm:pt modelId="{7D1FB8D0-1147-4CCF-8CFB-C98C50621599}" type="pres">
      <dgm:prSet presAssocID="{9A5F1148-D27D-4DE6-A625-9D5BAB09E3D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08D5D7FD-042C-4CAF-BECB-57918BCC7EC5}" type="pres">
      <dgm:prSet presAssocID="{F9D6A6FE-FBDE-4F39-9699-DF2373F0E940}" presName="posSpace" presStyleCnt="0"/>
      <dgm:spPr/>
    </dgm:pt>
    <dgm:pt modelId="{FEA91357-E5A7-4439-8A82-21B2E750B8C9}" type="pres">
      <dgm:prSet presAssocID="{F9D6A6FE-FBDE-4F39-9699-DF2373F0E940}" presName="vertFlow" presStyleCnt="0"/>
      <dgm:spPr/>
    </dgm:pt>
    <dgm:pt modelId="{1B8F49B5-1DAD-4432-9906-CA915E74A1CF}" type="pres">
      <dgm:prSet presAssocID="{F9D6A6FE-FBDE-4F39-9699-DF2373F0E940}" presName="topSpace" presStyleCnt="0"/>
      <dgm:spPr/>
    </dgm:pt>
    <dgm:pt modelId="{7F8ACE61-5864-44D8-AC88-852945F25ECF}" type="pres">
      <dgm:prSet presAssocID="{F9D6A6FE-FBDE-4F39-9699-DF2373F0E940}" presName="firstComp" presStyleCnt="0"/>
      <dgm:spPr/>
    </dgm:pt>
    <dgm:pt modelId="{88EE6124-33C2-4CF4-A68B-3057243CA02E}" type="pres">
      <dgm:prSet presAssocID="{F9D6A6FE-FBDE-4F39-9699-DF2373F0E940}" presName="firstChild" presStyleLbl="bgAccFollowNode1" presStyleIdx="0" presStyleCnt="2"/>
      <dgm:spPr/>
      <dgm:t>
        <a:bodyPr/>
        <a:lstStyle/>
        <a:p>
          <a:endParaRPr lang="es-ES"/>
        </a:p>
      </dgm:t>
    </dgm:pt>
    <dgm:pt modelId="{85F3046A-BD2B-4A0B-A52C-BDDBFF1D1AA9}" type="pres">
      <dgm:prSet presAssocID="{F9D6A6FE-FBDE-4F39-9699-DF2373F0E94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33299E-DFED-41CA-9C3B-0D8790537025}" type="pres">
      <dgm:prSet presAssocID="{F9D6A6FE-FBDE-4F39-9699-DF2373F0E940}" presName="negSpace" presStyleCnt="0"/>
      <dgm:spPr/>
    </dgm:pt>
    <dgm:pt modelId="{21C0A3DA-7002-4D23-9913-C35209AEB87E}" type="pres">
      <dgm:prSet presAssocID="{F9D6A6FE-FBDE-4F39-9699-DF2373F0E940}" presName="circle" presStyleLbl="node1" presStyleIdx="0" presStyleCnt="2"/>
      <dgm:spPr/>
      <dgm:t>
        <a:bodyPr/>
        <a:lstStyle/>
        <a:p>
          <a:endParaRPr lang="es-ES"/>
        </a:p>
      </dgm:t>
    </dgm:pt>
    <dgm:pt modelId="{D0BAB931-F762-4293-889F-C2C5B107E81E}" type="pres">
      <dgm:prSet presAssocID="{6846906F-A035-4DEF-AD09-15A60F59EAFA}" presName="transSpace" presStyleCnt="0"/>
      <dgm:spPr/>
    </dgm:pt>
    <dgm:pt modelId="{5615E351-4884-4A87-B108-B41D3B888062}" type="pres">
      <dgm:prSet presAssocID="{0096E61F-2208-419D-BF0C-70F6EE2D6BC5}" presName="posSpace" presStyleCnt="0"/>
      <dgm:spPr/>
    </dgm:pt>
    <dgm:pt modelId="{AE45142F-FFF6-422A-821A-9C5BB7E5FBE0}" type="pres">
      <dgm:prSet presAssocID="{0096E61F-2208-419D-BF0C-70F6EE2D6BC5}" presName="vertFlow" presStyleCnt="0"/>
      <dgm:spPr/>
    </dgm:pt>
    <dgm:pt modelId="{59325995-1297-4966-B516-96DEDEAB9E30}" type="pres">
      <dgm:prSet presAssocID="{0096E61F-2208-419D-BF0C-70F6EE2D6BC5}" presName="topSpace" presStyleCnt="0"/>
      <dgm:spPr/>
    </dgm:pt>
    <dgm:pt modelId="{1106A683-A1F5-4BF2-9CF6-267568984135}" type="pres">
      <dgm:prSet presAssocID="{0096E61F-2208-419D-BF0C-70F6EE2D6BC5}" presName="firstComp" presStyleCnt="0"/>
      <dgm:spPr/>
    </dgm:pt>
    <dgm:pt modelId="{720C9AFF-1C8E-4158-B34C-695E93F749F7}" type="pres">
      <dgm:prSet presAssocID="{0096E61F-2208-419D-BF0C-70F6EE2D6BC5}" presName="firstChild" presStyleLbl="bgAccFollowNode1" presStyleIdx="1" presStyleCnt="2"/>
      <dgm:spPr/>
      <dgm:t>
        <a:bodyPr/>
        <a:lstStyle/>
        <a:p>
          <a:endParaRPr lang="es-ES"/>
        </a:p>
      </dgm:t>
    </dgm:pt>
    <dgm:pt modelId="{839CC74C-5CF1-456E-A9D3-1A71257E01BC}" type="pres">
      <dgm:prSet presAssocID="{0096E61F-2208-419D-BF0C-70F6EE2D6BC5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31AA42-C60F-4A04-A9B1-F37F09B26210}" type="pres">
      <dgm:prSet presAssocID="{0096E61F-2208-419D-BF0C-70F6EE2D6BC5}" presName="negSpace" presStyleCnt="0"/>
      <dgm:spPr/>
    </dgm:pt>
    <dgm:pt modelId="{4DC0E115-1ABD-488B-886E-8353E66C6431}" type="pres">
      <dgm:prSet presAssocID="{0096E61F-2208-419D-BF0C-70F6EE2D6BC5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8265177F-E851-4709-9AFC-34A9951A38F3}" srcId="{9A5F1148-D27D-4DE6-A625-9D5BAB09E3DE}" destId="{0096E61F-2208-419D-BF0C-70F6EE2D6BC5}" srcOrd="1" destOrd="0" parTransId="{508623AD-FC10-41C4-9A3B-6164AB68BE95}" sibTransId="{CE3383E5-FED8-48A2-A654-3BF3131C1ECF}"/>
    <dgm:cxn modelId="{A27160B7-8B45-4882-9CAD-39639B40D908}" srcId="{F9D6A6FE-FBDE-4F39-9699-DF2373F0E940}" destId="{B877BA39-0262-453B-9C89-6172565046C6}" srcOrd="0" destOrd="0" parTransId="{631266F3-1318-4A6F-A3AF-4BE29B81C8CC}" sibTransId="{84114DC6-7FCB-449C-8353-9A9FC396575F}"/>
    <dgm:cxn modelId="{4ED0F6D2-D65E-400E-B901-B1CBC94CB8A3}" type="presOf" srcId="{F9D6A6FE-FBDE-4F39-9699-DF2373F0E940}" destId="{21C0A3DA-7002-4D23-9913-C35209AEB87E}" srcOrd="0" destOrd="0" presId="urn:microsoft.com/office/officeart/2005/8/layout/hList9"/>
    <dgm:cxn modelId="{DD3AA8D1-925C-4D2F-8E37-522F5BFD4945}" srcId="{0096E61F-2208-419D-BF0C-70F6EE2D6BC5}" destId="{6CEAD7A8-924D-4E52-A6ED-EE8AB66C2545}" srcOrd="0" destOrd="0" parTransId="{8F33C31A-E4B8-4F1F-918C-BE8634DA74E9}" sibTransId="{2CC683CE-7ACD-4CA0-92C1-82F800334A46}"/>
    <dgm:cxn modelId="{81DB9F0F-C03E-403C-A196-52457C784333}" type="presOf" srcId="{B877BA39-0262-453B-9C89-6172565046C6}" destId="{85F3046A-BD2B-4A0B-A52C-BDDBFF1D1AA9}" srcOrd="1" destOrd="0" presId="urn:microsoft.com/office/officeart/2005/8/layout/hList9"/>
    <dgm:cxn modelId="{5D5BB2C4-2667-45F5-A544-3FF8AA587549}" type="presOf" srcId="{6CEAD7A8-924D-4E52-A6ED-EE8AB66C2545}" destId="{720C9AFF-1C8E-4158-B34C-695E93F749F7}" srcOrd="0" destOrd="0" presId="urn:microsoft.com/office/officeart/2005/8/layout/hList9"/>
    <dgm:cxn modelId="{4F9BE5C1-F74B-4B29-B613-A0AD9FB48FDD}" srcId="{9A5F1148-D27D-4DE6-A625-9D5BAB09E3DE}" destId="{F9D6A6FE-FBDE-4F39-9699-DF2373F0E940}" srcOrd="0" destOrd="0" parTransId="{12C23165-3B1A-499A-AAD2-D988EDF9AE30}" sibTransId="{6846906F-A035-4DEF-AD09-15A60F59EAFA}"/>
    <dgm:cxn modelId="{2841718C-BE6E-413F-ACE9-FE2C6530BF46}" type="presOf" srcId="{6CEAD7A8-924D-4E52-A6ED-EE8AB66C2545}" destId="{839CC74C-5CF1-456E-A9D3-1A71257E01BC}" srcOrd="1" destOrd="0" presId="urn:microsoft.com/office/officeart/2005/8/layout/hList9"/>
    <dgm:cxn modelId="{90A96CF6-83DE-408D-B833-1F754B0D35F7}" type="presOf" srcId="{B877BA39-0262-453B-9C89-6172565046C6}" destId="{88EE6124-33C2-4CF4-A68B-3057243CA02E}" srcOrd="0" destOrd="0" presId="urn:microsoft.com/office/officeart/2005/8/layout/hList9"/>
    <dgm:cxn modelId="{5A2F75C5-C688-4F68-9746-B12EC8762BA6}" type="presOf" srcId="{0096E61F-2208-419D-BF0C-70F6EE2D6BC5}" destId="{4DC0E115-1ABD-488B-886E-8353E66C6431}" srcOrd="0" destOrd="0" presId="urn:microsoft.com/office/officeart/2005/8/layout/hList9"/>
    <dgm:cxn modelId="{6641B58E-9E21-4806-9106-7ACC2DEC6AC5}" type="presOf" srcId="{9A5F1148-D27D-4DE6-A625-9D5BAB09E3DE}" destId="{7D1FB8D0-1147-4CCF-8CFB-C98C50621599}" srcOrd="0" destOrd="0" presId="urn:microsoft.com/office/officeart/2005/8/layout/hList9"/>
    <dgm:cxn modelId="{7D22FC63-942D-4A55-BB97-510F6804F49C}" type="presParOf" srcId="{7D1FB8D0-1147-4CCF-8CFB-C98C50621599}" destId="{08D5D7FD-042C-4CAF-BECB-57918BCC7EC5}" srcOrd="0" destOrd="0" presId="urn:microsoft.com/office/officeart/2005/8/layout/hList9"/>
    <dgm:cxn modelId="{99F4DF7E-BB52-4C7E-9BC3-51E4953032D5}" type="presParOf" srcId="{7D1FB8D0-1147-4CCF-8CFB-C98C50621599}" destId="{FEA91357-E5A7-4439-8A82-21B2E750B8C9}" srcOrd="1" destOrd="0" presId="urn:microsoft.com/office/officeart/2005/8/layout/hList9"/>
    <dgm:cxn modelId="{DC91D429-A258-4FCF-91A8-47EA1D333388}" type="presParOf" srcId="{FEA91357-E5A7-4439-8A82-21B2E750B8C9}" destId="{1B8F49B5-1DAD-4432-9906-CA915E74A1CF}" srcOrd="0" destOrd="0" presId="urn:microsoft.com/office/officeart/2005/8/layout/hList9"/>
    <dgm:cxn modelId="{67F4457D-34D8-4BCF-BBBB-F58940F1D4AC}" type="presParOf" srcId="{FEA91357-E5A7-4439-8A82-21B2E750B8C9}" destId="{7F8ACE61-5864-44D8-AC88-852945F25ECF}" srcOrd="1" destOrd="0" presId="urn:microsoft.com/office/officeart/2005/8/layout/hList9"/>
    <dgm:cxn modelId="{07AA479B-AF0D-449B-BEA7-7E1E3FCAA4B9}" type="presParOf" srcId="{7F8ACE61-5864-44D8-AC88-852945F25ECF}" destId="{88EE6124-33C2-4CF4-A68B-3057243CA02E}" srcOrd="0" destOrd="0" presId="urn:microsoft.com/office/officeart/2005/8/layout/hList9"/>
    <dgm:cxn modelId="{61F553F5-2AC9-4ECC-81DB-AC40C5EDA897}" type="presParOf" srcId="{7F8ACE61-5864-44D8-AC88-852945F25ECF}" destId="{85F3046A-BD2B-4A0B-A52C-BDDBFF1D1AA9}" srcOrd="1" destOrd="0" presId="urn:microsoft.com/office/officeart/2005/8/layout/hList9"/>
    <dgm:cxn modelId="{DD137D3B-9586-4AA5-A65A-9E148F24BCEE}" type="presParOf" srcId="{7D1FB8D0-1147-4CCF-8CFB-C98C50621599}" destId="{0133299E-DFED-41CA-9C3B-0D8790537025}" srcOrd="2" destOrd="0" presId="urn:microsoft.com/office/officeart/2005/8/layout/hList9"/>
    <dgm:cxn modelId="{203BE3D1-DD9D-4820-85B6-096D1C11B79A}" type="presParOf" srcId="{7D1FB8D0-1147-4CCF-8CFB-C98C50621599}" destId="{21C0A3DA-7002-4D23-9913-C35209AEB87E}" srcOrd="3" destOrd="0" presId="urn:microsoft.com/office/officeart/2005/8/layout/hList9"/>
    <dgm:cxn modelId="{6F86EE4F-94AE-4020-83C6-3694D1D6C2BF}" type="presParOf" srcId="{7D1FB8D0-1147-4CCF-8CFB-C98C50621599}" destId="{D0BAB931-F762-4293-889F-C2C5B107E81E}" srcOrd="4" destOrd="0" presId="urn:microsoft.com/office/officeart/2005/8/layout/hList9"/>
    <dgm:cxn modelId="{87A6E093-7377-479E-B364-81226031923F}" type="presParOf" srcId="{7D1FB8D0-1147-4CCF-8CFB-C98C50621599}" destId="{5615E351-4884-4A87-B108-B41D3B888062}" srcOrd="5" destOrd="0" presId="urn:microsoft.com/office/officeart/2005/8/layout/hList9"/>
    <dgm:cxn modelId="{499E9491-1D96-42F0-8D4B-5FE318B51B83}" type="presParOf" srcId="{7D1FB8D0-1147-4CCF-8CFB-C98C50621599}" destId="{AE45142F-FFF6-422A-821A-9C5BB7E5FBE0}" srcOrd="6" destOrd="0" presId="urn:microsoft.com/office/officeart/2005/8/layout/hList9"/>
    <dgm:cxn modelId="{C54B0CDD-F770-4C5D-833E-FE1A72243BF0}" type="presParOf" srcId="{AE45142F-FFF6-422A-821A-9C5BB7E5FBE0}" destId="{59325995-1297-4966-B516-96DEDEAB9E30}" srcOrd="0" destOrd="0" presId="urn:microsoft.com/office/officeart/2005/8/layout/hList9"/>
    <dgm:cxn modelId="{343F7FA7-332F-42BE-9769-AC7D5CD4995A}" type="presParOf" srcId="{AE45142F-FFF6-422A-821A-9C5BB7E5FBE0}" destId="{1106A683-A1F5-4BF2-9CF6-267568984135}" srcOrd="1" destOrd="0" presId="urn:microsoft.com/office/officeart/2005/8/layout/hList9"/>
    <dgm:cxn modelId="{35008FE8-1EB4-4086-B99E-EB347D772546}" type="presParOf" srcId="{1106A683-A1F5-4BF2-9CF6-267568984135}" destId="{720C9AFF-1C8E-4158-B34C-695E93F749F7}" srcOrd="0" destOrd="0" presId="urn:microsoft.com/office/officeart/2005/8/layout/hList9"/>
    <dgm:cxn modelId="{FFA1E469-C729-43A9-B145-B89D73A2CFE2}" type="presParOf" srcId="{1106A683-A1F5-4BF2-9CF6-267568984135}" destId="{839CC74C-5CF1-456E-A9D3-1A71257E01BC}" srcOrd="1" destOrd="0" presId="urn:microsoft.com/office/officeart/2005/8/layout/hList9"/>
    <dgm:cxn modelId="{E27C2DA0-0D33-472E-B085-8446E2300597}" type="presParOf" srcId="{7D1FB8D0-1147-4CCF-8CFB-C98C50621599}" destId="{C131AA42-C60F-4A04-A9B1-F37F09B26210}" srcOrd="7" destOrd="0" presId="urn:microsoft.com/office/officeart/2005/8/layout/hList9"/>
    <dgm:cxn modelId="{4DBB7FF8-9F0A-492E-AFFE-784201BC24FA}" type="presParOf" srcId="{7D1FB8D0-1147-4CCF-8CFB-C98C50621599}" destId="{4DC0E115-1ABD-488B-886E-8353E66C643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55AA7-0F6B-47B3-9F78-A5B48F08E6D2}" type="doc">
      <dgm:prSet loTypeId="urn:microsoft.com/office/officeart/2005/8/layout/hList9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A4A088A-DD59-4EFD-988F-5129411367F0}">
      <dgm:prSet phldrT="[Texto]" custT="1"/>
      <dgm:spPr/>
      <dgm:t>
        <a:bodyPr/>
        <a:lstStyle/>
        <a:p>
          <a:r>
            <a:rPr lang="es-ES" sz="3200" dirty="0" smtClean="0"/>
            <a:t>Paso 3</a:t>
          </a:r>
          <a:endParaRPr lang="es-ES" sz="3200" dirty="0"/>
        </a:p>
      </dgm:t>
    </dgm:pt>
    <dgm:pt modelId="{8E25BAB5-21DD-47F2-8CBF-45DE2720918B}" type="parTrans" cxnId="{4D747335-9E39-4076-A890-83ED0F873F95}">
      <dgm:prSet/>
      <dgm:spPr/>
      <dgm:t>
        <a:bodyPr/>
        <a:lstStyle/>
        <a:p>
          <a:endParaRPr lang="es-ES"/>
        </a:p>
      </dgm:t>
    </dgm:pt>
    <dgm:pt modelId="{FC84D7D2-AFF7-4667-8524-F5FBFD013A75}" type="sibTrans" cxnId="{4D747335-9E39-4076-A890-83ED0F873F95}">
      <dgm:prSet/>
      <dgm:spPr/>
      <dgm:t>
        <a:bodyPr/>
        <a:lstStyle/>
        <a:p>
          <a:endParaRPr lang="es-ES"/>
        </a:p>
      </dgm:t>
    </dgm:pt>
    <dgm:pt modelId="{6E01149E-3AB8-4917-AC35-F5E337AF6D08}">
      <dgm:prSet phldrT="[Texto]" custT="1"/>
      <dgm:spPr/>
      <dgm:t>
        <a:bodyPr/>
        <a:lstStyle/>
        <a:p>
          <a:pPr algn="ctr"/>
          <a:r>
            <a:rPr lang="es-ES" sz="2400" dirty="0" smtClean="0"/>
            <a:t>Ingresar el usuario </a:t>
          </a:r>
          <a:endParaRPr lang="es-ES" sz="2400" dirty="0"/>
        </a:p>
      </dgm:t>
    </dgm:pt>
    <dgm:pt modelId="{E875BAA1-9889-4F73-8CF8-27B7F4E50365}" type="parTrans" cxnId="{0C789916-C129-4E1B-8869-CFCEA3649959}">
      <dgm:prSet/>
      <dgm:spPr/>
      <dgm:t>
        <a:bodyPr/>
        <a:lstStyle/>
        <a:p>
          <a:endParaRPr lang="es-ES"/>
        </a:p>
      </dgm:t>
    </dgm:pt>
    <dgm:pt modelId="{65CB18FD-6FDE-46EB-B769-E03484FD9DEA}" type="sibTrans" cxnId="{0C789916-C129-4E1B-8869-CFCEA3649959}">
      <dgm:prSet/>
      <dgm:spPr/>
      <dgm:t>
        <a:bodyPr/>
        <a:lstStyle/>
        <a:p>
          <a:endParaRPr lang="es-ES"/>
        </a:p>
      </dgm:t>
    </dgm:pt>
    <dgm:pt modelId="{73E4D301-8AE2-4C91-B954-336521F8F593}">
      <dgm:prSet phldrT="[Texto]"/>
      <dgm:spPr/>
      <dgm:t>
        <a:bodyPr/>
        <a:lstStyle/>
        <a:p>
          <a:r>
            <a:rPr lang="es-ES" dirty="0" smtClean="0"/>
            <a:t>Para estudiantes nacionales el usuario es el número de cédula con un 0 adelante (son 10 dígitos).</a:t>
          </a:r>
        </a:p>
        <a:p>
          <a:r>
            <a:rPr lang="es-ES" dirty="0" smtClean="0"/>
            <a:t>Para extranjeros es el número de pasaporte o DIMEX con el cual han realizado su primer ingreso</a:t>
          </a:r>
          <a:endParaRPr lang="es-ES" dirty="0"/>
        </a:p>
      </dgm:t>
    </dgm:pt>
    <dgm:pt modelId="{E32F95F9-28E2-4B8A-8561-1801C1B1EB8B}" type="parTrans" cxnId="{A622E333-49DE-4D61-AB30-BBBAF72CC4B2}">
      <dgm:prSet/>
      <dgm:spPr/>
      <dgm:t>
        <a:bodyPr/>
        <a:lstStyle/>
        <a:p>
          <a:endParaRPr lang="es-ES"/>
        </a:p>
      </dgm:t>
    </dgm:pt>
    <dgm:pt modelId="{06A6339B-A793-4629-8F9C-80A89C3F4D06}" type="sibTrans" cxnId="{A622E333-49DE-4D61-AB30-BBBAF72CC4B2}">
      <dgm:prSet/>
      <dgm:spPr/>
      <dgm:t>
        <a:bodyPr/>
        <a:lstStyle/>
        <a:p>
          <a:endParaRPr lang="es-ES"/>
        </a:p>
      </dgm:t>
    </dgm:pt>
    <dgm:pt modelId="{0E8D99E7-F484-47B4-8EDE-D60D9926BE2F}">
      <dgm:prSet phldrT="[Texto]" custT="1"/>
      <dgm:spPr/>
      <dgm:t>
        <a:bodyPr/>
        <a:lstStyle/>
        <a:p>
          <a:r>
            <a:rPr lang="es-ES" sz="3200" dirty="0" smtClean="0"/>
            <a:t>Paso 4</a:t>
          </a:r>
          <a:endParaRPr lang="es-ES" sz="3200" dirty="0"/>
        </a:p>
      </dgm:t>
    </dgm:pt>
    <dgm:pt modelId="{6F64EE41-F7C0-4F71-A216-C870F0577CED}" type="parTrans" cxnId="{E266333D-D940-41CD-9BE5-6B707C579010}">
      <dgm:prSet/>
      <dgm:spPr/>
      <dgm:t>
        <a:bodyPr/>
        <a:lstStyle/>
        <a:p>
          <a:endParaRPr lang="es-ES"/>
        </a:p>
      </dgm:t>
    </dgm:pt>
    <dgm:pt modelId="{3331DB68-1F8B-4979-9907-756B0C08EF39}" type="sibTrans" cxnId="{E266333D-D940-41CD-9BE5-6B707C579010}">
      <dgm:prSet/>
      <dgm:spPr/>
      <dgm:t>
        <a:bodyPr/>
        <a:lstStyle/>
        <a:p>
          <a:endParaRPr lang="es-ES"/>
        </a:p>
      </dgm:t>
    </dgm:pt>
    <dgm:pt modelId="{32989812-520D-4B02-BD06-960C32F66CC3}">
      <dgm:prSet phldrT="[Texto]" custT="1"/>
      <dgm:spPr/>
      <dgm:t>
        <a:bodyPr/>
        <a:lstStyle/>
        <a:p>
          <a:pPr algn="ctr"/>
          <a:r>
            <a:rPr lang="es-ES" sz="2400" dirty="0" smtClean="0"/>
            <a:t>Ingresar la contraseña</a:t>
          </a:r>
          <a:endParaRPr lang="es-ES" sz="2400" dirty="0"/>
        </a:p>
      </dgm:t>
    </dgm:pt>
    <dgm:pt modelId="{54AEE063-6C7E-4580-AC2B-FD1DD813D1C6}" type="parTrans" cxnId="{8148F89A-5463-4712-A524-CABEAEB46270}">
      <dgm:prSet/>
      <dgm:spPr/>
      <dgm:t>
        <a:bodyPr/>
        <a:lstStyle/>
        <a:p>
          <a:endParaRPr lang="es-ES"/>
        </a:p>
      </dgm:t>
    </dgm:pt>
    <dgm:pt modelId="{84EADAC3-9ED4-48A3-A3BA-4ECA3B8A4638}" type="sibTrans" cxnId="{8148F89A-5463-4712-A524-CABEAEB46270}">
      <dgm:prSet/>
      <dgm:spPr/>
      <dgm:t>
        <a:bodyPr/>
        <a:lstStyle/>
        <a:p>
          <a:endParaRPr lang="es-ES"/>
        </a:p>
      </dgm:t>
    </dgm:pt>
    <dgm:pt modelId="{CE3C4CE9-CF81-43C2-B8C8-001A13F6689A}">
      <dgm:prSet phldrT="[Texto]"/>
      <dgm:spPr/>
      <dgm:t>
        <a:bodyPr/>
        <a:lstStyle/>
        <a:p>
          <a:r>
            <a:rPr lang="es-ES" dirty="0" smtClean="0"/>
            <a:t>La contraseña es la fecha de nacimiento,  en el siguiente formato:</a:t>
          </a:r>
        </a:p>
        <a:p>
          <a:r>
            <a:rPr lang="es-ES" dirty="0" smtClean="0"/>
            <a:t>DD/MM/AA</a:t>
          </a:r>
        </a:p>
        <a:p>
          <a:r>
            <a:rPr lang="es-ES" dirty="0" smtClean="0"/>
            <a:t>Por ejemplo, si mi fecha de nacimiento es: 25 de marzo de 1990; mi contraseña es 250390</a:t>
          </a:r>
          <a:endParaRPr lang="es-ES" dirty="0"/>
        </a:p>
      </dgm:t>
    </dgm:pt>
    <dgm:pt modelId="{74ADD8F4-DBF6-4953-87B6-3B77BAC043C2}" type="parTrans" cxnId="{C0D6A210-FC36-4B3A-98A7-3A1118798973}">
      <dgm:prSet/>
      <dgm:spPr/>
      <dgm:t>
        <a:bodyPr/>
        <a:lstStyle/>
        <a:p>
          <a:endParaRPr lang="es-ES"/>
        </a:p>
      </dgm:t>
    </dgm:pt>
    <dgm:pt modelId="{DF8CF06B-CF7B-4B7D-AF05-933FCC9E7DCA}" type="sibTrans" cxnId="{C0D6A210-FC36-4B3A-98A7-3A1118798973}">
      <dgm:prSet/>
      <dgm:spPr/>
      <dgm:t>
        <a:bodyPr/>
        <a:lstStyle/>
        <a:p>
          <a:endParaRPr lang="es-ES"/>
        </a:p>
      </dgm:t>
    </dgm:pt>
    <dgm:pt modelId="{AFC6D63E-9481-466A-BE16-005970929D2B}" type="pres">
      <dgm:prSet presAssocID="{C8B55AA7-0F6B-47B3-9F78-A5B48F08E6D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3BEF9BD-158A-4729-9208-43BD6A39FFA8}" type="pres">
      <dgm:prSet presAssocID="{AA4A088A-DD59-4EFD-988F-5129411367F0}" presName="posSpace" presStyleCnt="0"/>
      <dgm:spPr/>
    </dgm:pt>
    <dgm:pt modelId="{29C3F55E-2263-4A4E-84E6-5A95BEFF7C97}" type="pres">
      <dgm:prSet presAssocID="{AA4A088A-DD59-4EFD-988F-5129411367F0}" presName="vertFlow" presStyleCnt="0"/>
      <dgm:spPr/>
    </dgm:pt>
    <dgm:pt modelId="{E09E1E08-2FA4-4D17-B177-C65DFA891BC3}" type="pres">
      <dgm:prSet presAssocID="{AA4A088A-DD59-4EFD-988F-5129411367F0}" presName="topSpace" presStyleCnt="0"/>
      <dgm:spPr/>
    </dgm:pt>
    <dgm:pt modelId="{10FB148E-00C2-4682-BB00-9A9A5856DCAC}" type="pres">
      <dgm:prSet presAssocID="{AA4A088A-DD59-4EFD-988F-5129411367F0}" presName="firstComp" presStyleCnt="0"/>
      <dgm:spPr/>
    </dgm:pt>
    <dgm:pt modelId="{FF34FEA0-EB5F-4672-B166-51372912C0D9}" type="pres">
      <dgm:prSet presAssocID="{AA4A088A-DD59-4EFD-988F-5129411367F0}" presName="firstChild" presStyleLbl="bgAccFollowNode1" presStyleIdx="0" presStyleCnt="4" custScaleX="100022" custScaleY="44848" custLinFactNeighborX="4445" custLinFactNeighborY="3607"/>
      <dgm:spPr/>
      <dgm:t>
        <a:bodyPr/>
        <a:lstStyle/>
        <a:p>
          <a:endParaRPr lang="es-ES"/>
        </a:p>
      </dgm:t>
    </dgm:pt>
    <dgm:pt modelId="{33689FBB-0CCA-4BC7-970E-1B9E4787D2EC}" type="pres">
      <dgm:prSet presAssocID="{AA4A088A-DD59-4EFD-988F-5129411367F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19339-8D8F-4710-86F1-B20F7003D02B}" type="pres">
      <dgm:prSet presAssocID="{73E4D301-8AE2-4C91-B954-336521F8F593}" presName="comp" presStyleCnt="0"/>
      <dgm:spPr/>
    </dgm:pt>
    <dgm:pt modelId="{8835F956-FB76-4BB2-AB20-D0786E78DF4D}" type="pres">
      <dgm:prSet presAssocID="{73E4D301-8AE2-4C91-B954-336521F8F593}" presName="child" presStyleLbl="bgAccFollowNode1" presStyleIdx="1" presStyleCnt="4" custScaleX="98600" custScaleY="103355" custLinFactNeighborX="5498" custLinFactNeighborY="4328"/>
      <dgm:spPr/>
      <dgm:t>
        <a:bodyPr/>
        <a:lstStyle/>
        <a:p>
          <a:endParaRPr lang="es-ES"/>
        </a:p>
      </dgm:t>
    </dgm:pt>
    <dgm:pt modelId="{A8D011EC-A230-4DF0-A64F-5C7A75B3FBFF}" type="pres">
      <dgm:prSet presAssocID="{73E4D301-8AE2-4C91-B954-336521F8F593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CD843F-2E3D-4D20-A720-20FB9BE71800}" type="pres">
      <dgm:prSet presAssocID="{AA4A088A-DD59-4EFD-988F-5129411367F0}" presName="negSpace" presStyleCnt="0"/>
      <dgm:spPr/>
    </dgm:pt>
    <dgm:pt modelId="{A38CA9FF-2CED-4127-9A10-EC988CF570E9}" type="pres">
      <dgm:prSet presAssocID="{AA4A088A-DD59-4EFD-988F-5129411367F0}" presName="circle" presStyleLbl="node1" presStyleIdx="0" presStyleCnt="2"/>
      <dgm:spPr/>
      <dgm:t>
        <a:bodyPr/>
        <a:lstStyle/>
        <a:p>
          <a:endParaRPr lang="es-ES"/>
        </a:p>
      </dgm:t>
    </dgm:pt>
    <dgm:pt modelId="{17B69248-672A-436F-8837-AF3363ED9D32}" type="pres">
      <dgm:prSet presAssocID="{FC84D7D2-AFF7-4667-8524-F5FBFD013A75}" presName="transSpace" presStyleCnt="0"/>
      <dgm:spPr/>
    </dgm:pt>
    <dgm:pt modelId="{49930878-DE61-4AF7-9614-165E69149B65}" type="pres">
      <dgm:prSet presAssocID="{0E8D99E7-F484-47B4-8EDE-D60D9926BE2F}" presName="posSpace" presStyleCnt="0"/>
      <dgm:spPr/>
    </dgm:pt>
    <dgm:pt modelId="{1847DBDB-457F-40C7-A4CD-D2E8BA53FF18}" type="pres">
      <dgm:prSet presAssocID="{0E8D99E7-F484-47B4-8EDE-D60D9926BE2F}" presName="vertFlow" presStyleCnt="0"/>
      <dgm:spPr/>
    </dgm:pt>
    <dgm:pt modelId="{806C7859-3850-4C9A-8310-D0BBD6453122}" type="pres">
      <dgm:prSet presAssocID="{0E8D99E7-F484-47B4-8EDE-D60D9926BE2F}" presName="topSpace" presStyleCnt="0"/>
      <dgm:spPr/>
    </dgm:pt>
    <dgm:pt modelId="{AF13531C-063E-4E1F-A1F2-24346854128F}" type="pres">
      <dgm:prSet presAssocID="{0E8D99E7-F484-47B4-8EDE-D60D9926BE2F}" presName="firstComp" presStyleCnt="0"/>
      <dgm:spPr/>
    </dgm:pt>
    <dgm:pt modelId="{32C1617E-7426-4137-B801-973AAB5542B1}" type="pres">
      <dgm:prSet presAssocID="{0E8D99E7-F484-47B4-8EDE-D60D9926BE2F}" presName="firstChild" presStyleLbl="bgAccFollowNode1" presStyleIdx="2" presStyleCnt="4" custScaleY="53801"/>
      <dgm:spPr/>
      <dgm:t>
        <a:bodyPr/>
        <a:lstStyle/>
        <a:p>
          <a:endParaRPr lang="es-ES"/>
        </a:p>
      </dgm:t>
    </dgm:pt>
    <dgm:pt modelId="{91632290-7CEA-4AB0-8650-48230E394202}" type="pres">
      <dgm:prSet presAssocID="{0E8D99E7-F484-47B4-8EDE-D60D9926BE2F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BF7924-C4B5-42DD-B417-18DCCBA89961}" type="pres">
      <dgm:prSet presAssocID="{CE3C4CE9-CF81-43C2-B8C8-001A13F6689A}" presName="comp" presStyleCnt="0"/>
      <dgm:spPr/>
    </dgm:pt>
    <dgm:pt modelId="{23B0A521-5109-4A0F-8715-2C358A70AB35}" type="pres">
      <dgm:prSet presAssocID="{CE3C4CE9-CF81-43C2-B8C8-001A13F6689A}" presName="child" presStyleLbl="bgAccFollowNode1" presStyleIdx="3" presStyleCnt="4"/>
      <dgm:spPr/>
      <dgm:t>
        <a:bodyPr/>
        <a:lstStyle/>
        <a:p>
          <a:endParaRPr lang="es-ES"/>
        </a:p>
      </dgm:t>
    </dgm:pt>
    <dgm:pt modelId="{1B4755A4-3225-49FD-9EF4-CEF4497B8B60}" type="pres">
      <dgm:prSet presAssocID="{CE3C4CE9-CF81-43C2-B8C8-001A13F6689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5BE622-14CD-411E-858C-D2293BBA4DFF}" type="pres">
      <dgm:prSet presAssocID="{0E8D99E7-F484-47B4-8EDE-D60D9926BE2F}" presName="negSpace" presStyleCnt="0"/>
      <dgm:spPr/>
    </dgm:pt>
    <dgm:pt modelId="{1A618CFD-D2B1-45CB-A724-8FC4DE731E27}" type="pres">
      <dgm:prSet presAssocID="{0E8D99E7-F484-47B4-8EDE-D60D9926BE2F}" presName="circle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9853ABEE-7C6E-4D32-A035-422440999E06}" type="presOf" srcId="{32989812-520D-4B02-BD06-960C32F66CC3}" destId="{32C1617E-7426-4137-B801-973AAB5542B1}" srcOrd="0" destOrd="0" presId="urn:microsoft.com/office/officeart/2005/8/layout/hList9"/>
    <dgm:cxn modelId="{C0D6A210-FC36-4B3A-98A7-3A1118798973}" srcId="{0E8D99E7-F484-47B4-8EDE-D60D9926BE2F}" destId="{CE3C4CE9-CF81-43C2-B8C8-001A13F6689A}" srcOrd="1" destOrd="0" parTransId="{74ADD8F4-DBF6-4953-87B6-3B77BAC043C2}" sibTransId="{DF8CF06B-CF7B-4B7D-AF05-933FCC9E7DCA}"/>
    <dgm:cxn modelId="{4DD8EC0A-0D1C-4932-976E-CC9329C89525}" type="presOf" srcId="{CE3C4CE9-CF81-43C2-B8C8-001A13F6689A}" destId="{1B4755A4-3225-49FD-9EF4-CEF4497B8B60}" srcOrd="1" destOrd="0" presId="urn:microsoft.com/office/officeart/2005/8/layout/hList9"/>
    <dgm:cxn modelId="{043EA528-17A9-40BE-BCE9-D9FEF503366C}" type="presOf" srcId="{73E4D301-8AE2-4C91-B954-336521F8F593}" destId="{8835F956-FB76-4BB2-AB20-D0786E78DF4D}" srcOrd="0" destOrd="0" presId="urn:microsoft.com/office/officeart/2005/8/layout/hList9"/>
    <dgm:cxn modelId="{0C789916-C129-4E1B-8869-CFCEA3649959}" srcId="{AA4A088A-DD59-4EFD-988F-5129411367F0}" destId="{6E01149E-3AB8-4917-AC35-F5E337AF6D08}" srcOrd="0" destOrd="0" parTransId="{E875BAA1-9889-4F73-8CF8-27B7F4E50365}" sibTransId="{65CB18FD-6FDE-46EB-B769-E03484FD9DEA}"/>
    <dgm:cxn modelId="{4D747335-9E39-4076-A890-83ED0F873F95}" srcId="{C8B55AA7-0F6B-47B3-9F78-A5B48F08E6D2}" destId="{AA4A088A-DD59-4EFD-988F-5129411367F0}" srcOrd="0" destOrd="0" parTransId="{8E25BAB5-21DD-47F2-8CBF-45DE2720918B}" sibTransId="{FC84D7D2-AFF7-4667-8524-F5FBFD013A75}"/>
    <dgm:cxn modelId="{218078B3-F56A-40B8-81DE-6A1EAA1907D5}" type="presOf" srcId="{AA4A088A-DD59-4EFD-988F-5129411367F0}" destId="{A38CA9FF-2CED-4127-9A10-EC988CF570E9}" srcOrd="0" destOrd="0" presId="urn:microsoft.com/office/officeart/2005/8/layout/hList9"/>
    <dgm:cxn modelId="{D14CEF39-45F9-406D-AC56-8AF076D1F956}" type="presOf" srcId="{C8B55AA7-0F6B-47B3-9F78-A5B48F08E6D2}" destId="{AFC6D63E-9481-466A-BE16-005970929D2B}" srcOrd="0" destOrd="0" presId="urn:microsoft.com/office/officeart/2005/8/layout/hList9"/>
    <dgm:cxn modelId="{00795689-1399-4ED7-B862-20053CECD512}" type="presOf" srcId="{6E01149E-3AB8-4917-AC35-F5E337AF6D08}" destId="{33689FBB-0CCA-4BC7-970E-1B9E4787D2EC}" srcOrd="1" destOrd="0" presId="urn:microsoft.com/office/officeart/2005/8/layout/hList9"/>
    <dgm:cxn modelId="{E266333D-D940-41CD-9BE5-6B707C579010}" srcId="{C8B55AA7-0F6B-47B3-9F78-A5B48F08E6D2}" destId="{0E8D99E7-F484-47B4-8EDE-D60D9926BE2F}" srcOrd="1" destOrd="0" parTransId="{6F64EE41-F7C0-4F71-A216-C870F0577CED}" sibTransId="{3331DB68-1F8B-4979-9907-756B0C08EF39}"/>
    <dgm:cxn modelId="{5D8E0E92-FF39-40DE-A329-98FDE406B492}" type="presOf" srcId="{CE3C4CE9-CF81-43C2-B8C8-001A13F6689A}" destId="{23B0A521-5109-4A0F-8715-2C358A70AB35}" srcOrd="0" destOrd="0" presId="urn:microsoft.com/office/officeart/2005/8/layout/hList9"/>
    <dgm:cxn modelId="{8148F89A-5463-4712-A524-CABEAEB46270}" srcId="{0E8D99E7-F484-47B4-8EDE-D60D9926BE2F}" destId="{32989812-520D-4B02-BD06-960C32F66CC3}" srcOrd="0" destOrd="0" parTransId="{54AEE063-6C7E-4580-AC2B-FD1DD813D1C6}" sibTransId="{84EADAC3-9ED4-48A3-A3BA-4ECA3B8A4638}"/>
    <dgm:cxn modelId="{658E739F-9129-425A-8EBA-E9EAAB924F55}" type="presOf" srcId="{73E4D301-8AE2-4C91-B954-336521F8F593}" destId="{A8D011EC-A230-4DF0-A64F-5C7A75B3FBFF}" srcOrd="1" destOrd="0" presId="urn:microsoft.com/office/officeart/2005/8/layout/hList9"/>
    <dgm:cxn modelId="{CEF71AE7-A15E-41D4-B968-37490A552E08}" type="presOf" srcId="{32989812-520D-4B02-BD06-960C32F66CC3}" destId="{91632290-7CEA-4AB0-8650-48230E394202}" srcOrd="1" destOrd="0" presId="urn:microsoft.com/office/officeart/2005/8/layout/hList9"/>
    <dgm:cxn modelId="{B690CB4C-A60A-403D-BFF4-EEEF38DE1588}" type="presOf" srcId="{6E01149E-3AB8-4917-AC35-F5E337AF6D08}" destId="{FF34FEA0-EB5F-4672-B166-51372912C0D9}" srcOrd="0" destOrd="0" presId="urn:microsoft.com/office/officeart/2005/8/layout/hList9"/>
    <dgm:cxn modelId="{A622E333-49DE-4D61-AB30-BBBAF72CC4B2}" srcId="{AA4A088A-DD59-4EFD-988F-5129411367F0}" destId="{73E4D301-8AE2-4C91-B954-336521F8F593}" srcOrd="1" destOrd="0" parTransId="{E32F95F9-28E2-4B8A-8561-1801C1B1EB8B}" sibTransId="{06A6339B-A793-4629-8F9C-80A89C3F4D06}"/>
    <dgm:cxn modelId="{FB4B8A5A-6C2A-47C6-B20F-8A550E7C4188}" type="presOf" srcId="{0E8D99E7-F484-47B4-8EDE-D60D9926BE2F}" destId="{1A618CFD-D2B1-45CB-A724-8FC4DE731E27}" srcOrd="0" destOrd="0" presId="urn:microsoft.com/office/officeart/2005/8/layout/hList9"/>
    <dgm:cxn modelId="{667E6B57-CD88-4889-8266-791F1EA39669}" type="presParOf" srcId="{AFC6D63E-9481-466A-BE16-005970929D2B}" destId="{63BEF9BD-158A-4729-9208-43BD6A39FFA8}" srcOrd="0" destOrd="0" presId="urn:microsoft.com/office/officeart/2005/8/layout/hList9"/>
    <dgm:cxn modelId="{9DC083AE-EE92-41B6-B1DC-D190A0636357}" type="presParOf" srcId="{AFC6D63E-9481-466A-BE16-005970929D2B}" destId="{29C3F55E-2263-4A4E-84E6-5A95BEFF7C97}" srcOrd="1" destOrd="0" presId="urn:microsoft.com/office/officeart/2005/8/layout/hList9"/>
    <dgm:cxn modelId="{CB69346C-0102-46AB-A44D-1AEA14732949}" type="presParOf" srcId="{29C3F55E-2263-4A4E-84E6-5A95BEFF7C97}" destId="{E09E1E08-2FA4-4D17-B177-C65DFA891BC3}" srcOrd="0" destOrd="0" presId="urn:microsoft.com/office/officeart/2005/8/layout/hList9"/>
    <dgm:cxn modelId="{F23BD72B-EDD4-4E3A-89EE-AC70B8D4B49A}" type="presParOf" srcId="{29C3F55E-2263-4A4E-84E6-5A95BEFF7C97}" destId="{10FB148E-00C2-4682-BB00-9A9A5856DCAC}" srcOrd="1" destOrd="0" presId="urn:microsoft.com/office/officeart/2005/8/layout/hList9"/>
    <dgm:cxn modelId="{CFA02273-A666-4D87-9A24-1291E386F0BF}" type="presParOf" srcId="{10FB148E-00C2-4682-BB00-9A9A5856DCAC}" destId="{FF34FEA0-EB5F-4672-B166-51372912C0D9}" srcOrd="0" destOrd="0" presId="urn:microsoft.com/office/officeart/2005/8/layout/hList9"/>
    <dgm:cxn modelId="{77AA8823-E4EA-4371-86F5-F325A8B7ADAA}" type="presParOf" srcId="{10FB148E-00C2-4682-BB00-9A9A5856DCAC}" destId="{33689FBB-0CCA-4BC7-970E-1B9E4787D2EC}" srcOrd="1" destOrd="0" presId="urn:microsoft.com/office/officeart/2005/8/layout/hList9"/>
    <dgm:cxn modelId="{65243936-9535-4F84-BE4F-F5AFB1422750}" type="presParOf" srcId="{29C3F55E-2263-4A4E-84E6-5A95BEFF7C97}" destId="{82119339-8D8F-4710-86F1-B20F7003D02B}" srcOrd="2" destOrd="0" presId="urn:microsoft.com/office/officeart/2005/8/layout/hList9"/>
    <dgm:cxn modelId="{919DEB06-3C2A-40EB-B91A-C53D3F7CD4CA}" type="presParOf" srcId="{82119339-8D8F-4710-86F1-B20F7003D02B}" destId="{8835F956-FB76-4BB2-AB20-D0786E78DF4D}" srcOrd="0" destOrd="0" presId="urn:microsoft.com/office/officeart/2005/8/layout/hList9"/>
    <dgm:cxn modelId="{345C6A01-3216-4942-856D-D860F16CD47E}" type="presParOf" srcId="{82119339-8D8F-4710-86F1-B20F7003D02B}" destId="{A8D011EC-A230-4DF0-A64F-5C7A75B3FBFF}" srcOrd="1" destOrd="0" presId="urn:microsoft.com/office/officeart/2005/8/layout/hList9"/>
    <dgm:cxn modelId="{656DB744-3918-4584-9536-0194F88EB888}" type="presParOf" srcId="{AFC6D63E-9481-466A-BE16-005970929D2B}" destId="{E9CD843F-2E3D-4D20-A720-20FB9BE71800}" srcOrd="2" destOrd="0" presId="urn:microsoft.com/office/officeart/2005/8/layout/hList9"/>
    <dgm:cxn modelId="{D98F5FCC-1A26-400D-97F6-A753F10A3B45}" type="presParOf" srcId="{AFC6D63E-9481-466A-BE16-005970929D2B}" destId="{A38CA9FF-2CED-4127-9A10-EC988CF570E9}" srcOrd="3" destOrd="0" presId="urn:microsoft.com/office/officeart/2005/8/layout/hList9"/>
    <dgm:cxn modelId="{137CA5CB-D084-4F1F-9331-082D3A4CF6DB}" type="presParOf" srcId="{AFC6D63E-9481-466A-BE16-005970929D2B}" destId="{17B69248-672A-436F-8837-AF3363ED9D32}" srcOrd="4" destOrd="0" presId="urn:microsoft.com/office/officeart/2005/8/layout/hList9"/>
    <dgm:cxn modelId="{AD0A0A19-0A77-4F6C-8501-BE15701EED91}" type="presParOf" srcId="{AFC6D63E-9481-466A-BE16-005970929D2B}" destId="{49930878-DE61-4AF7-9614-165E69149B65}" srcOrd="5" destOrd="0" presId="urn:microsoft.com/office/officeart/2005/8/layout/hList9"/>
    <dgm:cxn modelId="{5FC9F6A7-9FF4-49CC-A216-D43FF8FD55E5}" type="presParOf" srcId="{AFC6D63E-9481-466A-BE16-005970929D2B}" destId="{1847DBDB-457F-40C7-A4CD-D2E8BA53FF18}" srcOrd="6" destOrd="0" presId="urn:microsoft.com/office/officeart/2005/8/layout/hList9"/>
    <dgm:cxn modelId="{EDF59FF3-103C-4C0F-8810-B3AD3BB760FC}" type="presParOf" srcId="{1847DBDB-457F-40C7-A4CD-D2E8BA53FF18}" destId="{806C7859-3850-4C9A-8310-D0BBD6453122}" srcOrd="0" destOrd="0" presId="urn:microsoft.com/office/officeart/2005/8/layout/hList9"/>
    <dgm:cxn modelId="{A0D68E6C-8EFC-4356-889C-52422D6D1E1E}" type="presParOf" srcId="{1847DBDB-457F-40C7-A4CD-D2E8BA53FF18}" destId="{AF13531C-063E-4E1F-A1F2-24346854128F}" srcOrd="1" destOrd="0" presId="urn:microsoft.com/office/officeart/2005/8/layout/hList9"/>
    <dgm:cxn modelId="{C32BF680-C46E-4E97-A1F8-2AF37616EA79}" type="presParOf" srcId="{AF13531C-063E-4E1F-A1F2-24346854128F}" destId="{32C1617E-7426-4137-B801-973AAB5542B1}" srcOrd="0" destOrd="0" presId="urn:microsoft.com/office/officeart/2005/8/layout/hList9"/>
    <dgm:cxn modelId="{4EB8D2A8-9A6F-4F3C-8DF8-43E2CF815CE7}" type="presParOf" srcId="{AF13531C-063E-4E1F-A1F2-24346854128F}" destId="{91632290-7CEA-4AB0-8650-48230E394202}" srcOrd="1" destOrd="0" presId="urn:microsoft.com/office/officeart/2005/8/layout/hList9"/>
    <dgm:cxn modelId="{36A38DDC-70F4-4839-B9F3-66AB11257CB2}" type="presParOf" srcId="{1847DBDB-457F-40C7-A4CD-D2E8BA53FF18}" destId="{7FBF7924-C4B5-42DD-B417-18DCCBA89961}" srcOrd="2" destOrd="0" presId="urn:microsoft.com/office/officeart/2005/8/layout/hList9"/>
    <dgm:cxn modelId="{C9E0DFDC-C947-4BDD-AB31-D9B3B7C8FB23}" type="presParOf" srcId="{7FBF7924-C4B5-42DD-B417-18DCCBA89961}" destId="{23B0A521-5109-4A0F-8715-2C358A70AB35}" srcOrd="0" destOrd="0" presId="urn:microsoft.com/office/officeart/2005/8/layout/hList9"/>
    <dgm:cxn modelId="{10B45DE6-4BAD-422B-87D7-8A0579C3DF7B}" type="presParOf" srcId="{7FBF7924-C4B5-42DD-B417-18DCCBA89961}" destId="{1B4755A4-3225-49FD-9EF4-CEF4497B8B60}" srcOrd="1" destOrd="0" presId="urn:microsoft.com/office/officeart/2005/8/layout/hList9"/>
    <dgm:cxn modelId="{C97CC12B-71A8-41A4-8ABE-4DD41AEF9C54}" type="presParOf" srcId="{AFC6D63E-9481-466A-BE16-005970929D2B}" destId="{9B5BE622-14CD-411E-858C-D2293BBA4DFF}" srcOrd="7" destOrd="0" presId="urn:microsoft.com/office/officeart/2005/8/layout/hList9"/>
    <dgm:cxn modelId="{F7438284-0842-4270-9600-E7B6B6B4F5FC}" type="presParOf" srcId="{AFC6D63E-9481-466A-BE16-005970929D2B}" destId="{1A618CFD-D2B1-45CB-A724-8FC4DE731E2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0599CC-0977-4F8F-B25C-573907E99D7F}" type="doc">
      <dgm:prSet loTypeId="urn:microsoft.com/office/officeart/2005/8/layout/hList9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A6AEC9-68C9-4AC4-8777-6929C4BD019D}">
      <dgm:prSet phldrT="[Texto]" custT="1"/>
      <dgm:spPr/>
      <dgm:t>
        <a:bodyPr/>
        <a:lstStyle/>
        <a:p>
          <a:r>
            <a:rPr lang="es-ES" sz="3200" dirty="0" smtClean="0"/>
            <a:t>Paso 5</a:t>
          </a:r>
          <a:endParaRPr lang="es-ES" sz="3200" dirty="0"/>
        </a:p>
      </dgm:t>
    </dgm:pt>
    <dgm:pt modelId="{3B33F148-FD64-4426-A259-DB93A0C1B22B}" type="parTrans" cxnId="{AAFC9A43-99A6-43AA-A73B-3D7F44504371}">
      <dgm:prSet/>
      <dgm:spPr/>
      <dgm:t>
        <a:bodyPr/>
        <a:lstStyle/>
        <a:p>
          <a:endParaRPr lang="es-ES"/>
        </a:p>
      </dgm:t>
    </dgm:pt>
    <dgm:pt modelId="{BC390D5B-EE1F-4A3C-9EC5-28340AC884D8}" type="sibTrans" cxnId="{AAFC9A43-99A6-43AA-A73B-3D7F44504371}">
      <dgm:prSet/>
      <dgm:spPr/>
      <dgm:t>
        <a:bodyPr/>
        <a:lstStyle/>
        <a:p>
          <a:endParaRPr lang="es-ES"/>
        </a:p>
      </dgm:t>
    </dgm:pt>
    <dgm:pt modelId="{7CB9DA58-1C6E-47BA-BEA2-F432C6B15F8D}">
      <dgm:prSet phldrT="[Texto]" custT="1"/>
      <dgm:spPr/>
      <dgm:t>
        <a:bodyPr/>
        <a:lstStyle/>
        <a:p>
          <a:r>
            <a:rPr lang="es-ES" sz="2000" dirty="0" smtClean="0"/>
            <a:t>Elegir el periodo académico que va a matricular, el cual es:</a:t>
          </a:r>
        </a:p>
        <a:p>
          <a:r>
            <a:rPr lang="es-ES" sz="2000" dirty="0" smtClean="0"/>
            <a:t>Año, Cuatrimestre, Ordinaria.</a:t>
          </a:r>
        </a:p>
        <a:p>
          <a:r>
            <a:rPr lang="es-ES" sz="2000" dirty="0" smtClean="0"/>
            <a:t>Por ejemplo: 2020, Segundo cuatrimestre, Ordinaria.</a:t>
          </a:r>
          <a:endParaRPr lang="es-ES" sz="2000" dirty="0"/>
        </a:p>
      </dgm:t>
    </dgm:pt>
    <dgm:pt modelId="{36B5B25C-CDD8-46E9-A8F2-EC557928EAD6}" type="parTrans" cxnId="{30A327B6-AB36-4E2A-A0C9-B4BA17947186}">
      <dgm:prSet/>
      <dgm:spPr/>
      <dgm:t>
        <a:bodyPr/>
        <a:lstStyle/>
        <a:p>
          <a:endParaRPr lang="es-ES"/>
        </a:p>
      </dgm:t>
    </dgm:pt>
    <dgm:pt modelId="{C0BCE345-8F0A-42F5-9736-990D10DE8F87}" type="sibTrans" cxnId="{30A327B6-AB36-4E2A-A0C9-B4BA17947186}">
      <dgm:prSet/>
      <dgm:spPr/>
      <dgm:t>
        <a:bodyPr/>
        <a:lstStyle/>
        <a:p>
          <a:endParaRPr lang="es-ES"/>
        </a:p>
      </dgm:t>
    </dgm:pt>
    <dgm:pt modelId="{418F148C-615C-4FEC-B654-695E7A417107}">
      <dgm:prSet phldrT="[Texto]" custT="1"/>
      <dgm:spPr/>
      <dgm:t>
        <a:bodyPr/>
        <a:lstStyle/>
        <a:p>
          <a:r>
            <a:rPr lang="es-ES" sz="3200" dirty="0" smtClean="0"/>
            <a:t>Paso 6</a:t>
          </a:r>
          <a:endParaRPr lang="es-ES" sz="3200" dirty="0"/>
        </a:p>
      </dgm:t>
    </dgm:pt>
    <dgm:pt modelId="{5F08F62C-A5BC-47DA-8924-B4A97F9247B7}" type="parTrans" cxnId="{AEF0AC8B-7B8E-43C6-AD70-069729391158}">
      <dgm:prSet/>
      <dgm:spPr/>
      <dgm:t>
        <a:bodyPr/>
        <a:lstStyle/>
        <a:p>
          <a:endParaRPr lang="es-ES"/>
        </a:p>
      </dgm:t>
    </dgm:pt>
    <dgm:pt modelId="{A3F205CB-2B87-4E9D-984D-B6810966C3EE}" type="sibTrans" cxnId="{AEF0AC8B-7B8E-43C6-AD70-069729391158}">
      <dgm:prSet/>
      <dgm:spPr/>
      <dgm:t>
        <a:bodyPr/>
        <a:lstStyle/>
        <a:p>
          <a:endParaRPr lang="es-ES"/>
        </a:p>
      </dgm:t>
    </dgm:pt>
    <dgm:pt modelId="{654B6A32-379A-4198-A2E1-A2D7E6604752}">
      <dgm:prSet phldrT="[Texto]" custT="1"/>
      <dgm:spPr/>
      <dgm:t>
        <a:bodyPr/>
        <a:lstStyle/>
        <a:p>
          <a:r>
            <a:rPr lang="es-ES" sz="2000" dirty="0" smtClean="0"/>
            <a:t>Dar aceptar a todo lo anterior y el sistema genera el espacio para seleccionar un beneficiario de la póliza estudiantil. Debe llenar ese espacio con la información de su familiar o persona de confianza. Posterior a esto, el sistema le llevará a la pantalla 1 de matrícula.</a:t>
          </a:r>
          <a:endParaRPr lang="es-ES" sz="2000" dirty="0"/>
        </a:p>
      </dgm:t>
    </dgm:pt>
    <dgm:pt modelId="{E1995739-1784-43B1-A85C-1B0B1F65DC53}" type="parTrans" cxnId="{74754306-0F3F-4E2A-89D8-42EA7B247D36}">
      <dgm:prSet/>
      <dgm:spPr/>
      <dgm:t>
        <a:bodyPr/>
        <a:lstStyle/>
        <a:p>
          <a:endParaRPr lang="es-ES"/>
        </a:p>
      </dgm:t>
    </dgm:pt>
    <dgm:pt modelId="{A7BEACDA-34A4-40C3-90E8-5870840417B2}" type="sibTrans" cxnId="{74754306-0F3F-4E2A-89D8-42EA7B247D36}">
      <dgm:prSet/>
      <dgm:spPr/>
      <dgm:t>
        <a:bodyPr/>
        <a:lstStyle/>
        <a:p>
          <a:endParaRPr lang="es-ES"/>
        </a:p>
      </dgm:t>
    </dgm:pt>
    <dgm:pt modelId="{048C6AF3-F722-401A-ABAB-8AF8FA6F6DD8}" type="pres">
      <dgm:prSet presAssocID="{B60599CC-0977-4F8F-B25C-573907E99D7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1D9BBF6-4C7F-4718-B4D3-3897F36CB8C7}" type="pres">
      <dgm:prSet presAssocID="{F9A6AEC9-68C9-4AC4-8777-6929C4BD019D}" presName="posSpace" presStyleCnt="0"/>
      <dgm:spPr/>
    </dgm:pt>
    <dgm:pt modelId="{36908C22-0913-4D51-8604-A5B436BC8340}" type="pres">
      <dgm:prSet presAssocID="{F9A6AEC9-68C9-4AC4-8777-6929C4BD019D}" presName="vertFlow" presStyleCnt="0"/>
      <dgm:spPr/>
    </dgm:pt>
    <dgm:pt modelId="{2E8EC10D-792A-4D19-ACA9-7AE814F9E53E}" type="pres">
      <dgm:prSet presAssocID="{F9A6AEC9-68C9-4AC4-8777-6929C4BD019D}" presName="topSpace" presStyleCnt="0"/>
      <dgm:spPr/>
    </dgm:pt>
    <dgm:pt modelId="{E5B3BE8D-A0C3-40F8-9B5B-4B726AED4C06}" type="pres">
      <dgm:prSet presAssocID="{F9A6AEC9-68C9-4AC4-8777-6929C4BD019D}" presName="firstComp" presStyleCnt="0"/>
      <dgm:spPr/>
    </dgm:pt>
    <dgm:pt modelId="{3B72044A-889C-48DF-8567-67CABCE3B3AE}" type="pres">
      <dgm:prSet presAssocID="{F9A6AEC9-68C9-4AC4-8777-6929C4BD019D}" presName="firstChild" presStyleLbl="bgAccFollowNode1" presStyleIdx="0" presStyleCnt="2" custScaleX="97746" custScaleY="181535"/>
      <dgm:spPr/>
      <dgm:t>
        <a:bodyPr/>
        <a:lstStyle/>
        <a:p>
          <a:endParaRPr lang="es-ES"/>
        </a:p>
      </dgm:t>
    </dgm:pt>
    <dgm:pt modelId="{4FD7760D-4CC6-49B0-90B8-5234AA9DA348}" type="pres">
      <dgm:prSet presAssocID="{F9A6AEC9-68C9-4AC4-8777-6929C4BD019D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27E0CA-2796-4E84-9837-A3384F2EFA41}" type="pres">
      <dgm:prSet presAssocID="{F9A6AEC9-68C9-4AC4-8777-6929C4BD019D}" presName="negSpace" presStyleCnt="0"/>
      <dgm:spPr/>
    </dgm:pt>
    <dgm:pt modelId="{2C12DE43-13D1-486F-AF5B-CB7E3DDC71B6}" type="pres">
      <dgm:prSet presAssocID="{F9A6AEC9-68C9-4AC4-8777-6929C4BD019D}" presName="circle" presStyleLbl="node1" presStyleIdx="0" presStyleCnt="2" custLinFactNeighborX="8686" custLinFactNeighborY="-14413"/>
      <dgm:spPr/>
      <dgm:t>
        <a:bodyPr/>
        <a:lstStyle/>
        <a:p>
          <a:endParaRPr lang="es-ES"/>
        </a:p>
      </dgm:t>
    </dgm:pt>
    <dgm:pt modelId="{C9676990-A977-472D-958F-27FB71E3EDEA}" type="pres">
      <dgm:prSet presAssocID="{BC390D5B-EE1F-4A3C-9EC5-28340AC884D8}" presName="transSpace" presStyleCnt="0"/>
      <dgm:spPr/>
    </dgm:pt>
    <dgm:pt modelId="{3FA71638-13FA-444D-83DC-32A425F747A3}" type="pres">
      <dgm:prSet presAssocID="{418F148C-615C-4FEC-B654-695E7A417107}" presName="posSpace" presStyleCnt="0"/>
      <dgm:spPr/>
    </dgm:pt>
    <dgm:pt modelId="{C4A8DDA0-2164-4FCA-8CDA-AE00AB20724B}" type="pres">
      <dgm:prSet presAssocID="{418F148C-615C-4FEC-B654-695E7A417107}" presName="vertFlow" presStyleCnt="0"/>
      <dgm:spPr/>
    </dgm:pt>
    <dgm:pt modelId="{31745B50-E262-4C41-9430-9F02E39F648C}" type="pres">
      <dgm:prSet presAssocID="{418F148C-615C-4FEC-B654-695E7A417107}" presName="topSpace" presStyleCnt="0"/>
      <dgm:spPr/>
    </dgm:pt>
    <dgm:pt modelId="{D3528DE1-CEC4-4E79-B494-88497415CD2D}" type="pres">
      <dgm:prSet presAssocID="{418F148C-615C-4FEC-B654-695E7A417107}" presName="firstComp" presStyleCnt="0"/>
      <dgm:spPr/>
    </dgm:pt>
    <dgm:pt modelId="{123D9D55-ACED-4D3B-B620-78518A74BD33}" type="pres">
      <dgm:prSet presAssocID="{418F148C-615C-4FEC-B654-695E7A417107}" presName="firstChild" presStyleLbl="bgAccFollowNode1" presStyleIdx="1" presStyleCnt="2" custScaleY="175186" custLinFactNeighborX="-398" custLinFactNeighborY="-1192"/>
      <dgm:spPr/>
      <dgm:t>
        <a:bodyPr/>
        <a:lstStyle/>
        <a:p>
          <a:endParaRPr lang="es-ES"/>
        </a:p>
      </dgm:t>
    </dgm:pt>
    <dgm:pt modelId="{71BFC4DA-3D62-45D0-AE69-82C3CED4DD92}" type="pres">
      <dgm:prSet presAssocID="{418F148C-615C-4FEC-B654-695E7A417107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DC6A8-1D92-4B04-B4B7-AF3CD913EE32}" type="pres">
      <dgm:prSet presAssocID="{418F148C-615C-4FEC-B654-695E7A417107}" presName="negSpace" presStyleCnt="0"/>
      <dgm:spPr/>
    </dgm:pt>
    <dgm:pt modelId="{E746DE25-D23F-45E3-84F2-6903766229AB}" type="pres">
      <dgm:prSet presAssocID="{418F148C-615C-4FEC-B654-695E7A417107}" presName="circle" presStyleLbl="node1" presStyleIdx="1" presStyleCnt="2" custLinFactNeighborX="-778" custLinFactNeighborY="-11930"/>
      <dgm:spPr/>
      <dgm:t>
        <a:bodyPr/>
        <a:lstStyle/>
        <a:p>
          <a:endParaRPr lang="es-ES"/>
        </a:p>
      </dgm:t>
    </dgm:pt>
  </dgm:ptLst>
  <dgm:cxnLst>
    <dgm:cxn modelId="{05F01CD6-04E1-4C2A-B73E-55D692698711}" type="presOf" srcId="{7CB9DA58-1C6E-47BA-BEA2-F432C6B15F8D}" destId="{3B72044A-889C-48DF-8567-67CABCE3B3AE}" srcOrd="0" destOrd="0" presId="urn:microsoft.com/office/officeart/2005/8/layout/hList9"/>
    <dgm:cxn modelId="{DBD542B2-7156-4A28-BF43-2FD1573A7CE3}" type="presOf" srcId="{F9A6AEC9-68C9-4AC4-8777-6929C4BD019D}" destId="{2C12DE43-13D1-486F-AF5B-CB7E3DDC71B6}" srcOrd="0" destOrd="0" presId="urn:microsoft.com/office/officeart/2005/8/layout/hList9"/>
    <dgm:cxn modelId="{AEF0AC8B-7B8E-43C6-AD70-069729391158}" srcId="{B60599CC-0977-4F8F-B25C-573907E99D7F}" destId="{418F148C-615C-4FEC-B654-695E7A417107}" srcOrd="1" destOrd="0" parTransId="{5F08F62C-A5BC-47DA-8924-B4A97F9247B7}" sibTransId="{A3F205CB-2B87-4E9D-984D-B6810966C3EE}"/>
    <dgm:cxn modelId="{AAFC9A43-99A6-43AA-A73B-3D7F44504371}" srcId="{B60599CC-0977-4F8F-B25C-573907E99D7F}" destId="{F9A6AEC9-68C9-4AC4-8777-6929C4BD019D}" srcOrd="0" destOrd="0" parTransId="{3B33F148-FD64-4426-A259-DB93A0C1B22B}" sibTransId="{BC390D5B-EE1F-4A3C-9EC5-28340AC884D8}"/>
    <dgm:cxn modelId="{74754306-0F3F-4E2A-89D8-42EA7B247D36}" srcId="{418F148C-615C-4FEC-B654-695E7A417107}" destId="{654B6A32-379A-4198-A2E1-A2D7E6604752}" srcOrd="0" destOrd="0" parTransId="{E1995739-1784-43B1-A85C-1B0B1F65DC53}" sibTransId="{A7BEACDA-34A4-40C3-90E8-5870840417B2}"/>
    <dgm:cxn modelId="{2C500698-0BFB-4853-B7B0-5065F2FAA5F9}" type="presOf" srcId="{B60599CC-0977-4F8F-B25C-573907E99D7F}" destId="{048C6AF3-F722-401A-ABAB-8AF8FA6F6DD8}" srcOrd="0" destOrd="0" presId="urn:microsoft.com/office/officeart/2005/8/layout/hList9"/>
    <dgm:cxn modelId="{3EA5D7CD-F99C-470B-B8F9-0C7D42468F5C}" type="presOf" srcId="{654B6A32-379A-4198-A2E1-A2D7E6604752}" destId="{123D9D55-ACED-4D3B-B620-78518A74BD33}" srcOrd="0" destOrd="0" presId="urn:microsoft.com/office/officeart/2005/8/layout/hList9"/>
    <dgm:cxn modelId="{30A327B6-AB36-4E2A-A0C9-B4BA17947186}" srcId="{F9A6AEC9-68C9-4AC4-8777-6929C4BD019D}" destId="{7CB9DA58-1C6E-47BA-BEA2-F432C6B15F8D}" srcOrd="0" destOrd="0" parTransId="{36B5B25C-CDD8-46E9-A8F2-EC557928EAD6}" sibTransId="{C0BCE345-8F0A-42F5-9736-990D10DE8F87}"/>
    <dgm:cxn modelId="{85E6C25E-6818-44EE-800D-2912D9A6BB84}" type="presOf" srcId="{418F148C-615C-4FEC-B654-695E7A417107}" destId="{E746DE25-D23F-45E3-84F2-6903766229AB}" srcOrd="0" destOrd="0" presId="urn:microsoft.com/office/officeart/2005/8/layout/hList9"/>
    <dgm:cxn modelId="{91F4ACE1-B601-4C42-8B1B-DEE56B084103}" type="presOf" srcId="{654B6A32-379A-4198-A2E1-A2D7E6604752}" destId="{71BFC4DA-3D62-45D0-AE69-82C3CED4DD92}" srcOrd="1" destOrd="0" presId="urn:microsoft.com/office/officeart/2005/8/layout/hList9"/>
    <dgm:cxn modelId="{077FA9E5-610B-4A67-8391-4691AFEE998A}" type="presOf" srcId="{7CB9DA58-1C6E-47BA-BEA2-F432C6B15F8D}" destId="{4FD7760D-4CC6-49B0-90B8-5234AA9DA348}" srcOrd="1" destOrd="0" presId="urn:microsoft.com/office/officeart/2005/8/layout/hList9"/>
    <dgm:cxn modelId="{1B022E06-9E71-4726-842F-56297A638B77}" type="presParOf" srcId="{048C6AF3-F722-401A-ABAB-8AF8FA6F6DD8}" destId="{21D9BBF6-4C7F-4718-B4D3-3897F36CB8C7}" srcOrd="0" destOrd="0" presId="urn:microsoft.com/office/officeart/2005/8/layout/hList9"/>
    <dgm:cxn modelId="{C8527DFA-0F0A-46B7-A2BE-BF8627A482B6}" type="presParOf" srcId="{048C6AF3-F722-401A-ABAB-8AF8FA6F6DD8}" destId="{36908C22-0913-4D51-8604-A5B436BC8340}" srcOrd="1" destOrd="0" presId="urn:microsoft.com/office/officeart/2005/8/layout/hList9"/>
    <dgm:cxn modelId="{E907D2F1-78DE-4BD2-BC50-9F2245830CC4}" type="presParOf" srcId="{36908C22-0913-4D51-8604-A5B436BC8340}" destId="{2E8EC10D-792A-4D19-ACA9-7AE814F9E53E}" srcOrd="0" destOrd="0" presId="urn:microsoft.com/office/officeart/2005/8/layout/hList9"/>
    <dgm:cxn modelId="{3A6E96A0-AE9F-49F0-B109-23ADED070FE2}" type="presParOf" srcId="{36908C22-0913-4D51-8604-A5B436BC8340}" destId="{E5B3BE8D-A0C3-40F8-9B5B-4B726AED4C06}" srcOrd="1" destOrd="0" presId="urn:microsoft.com/office/officeart/2005/8/layout/hList9"/>
    <dgm:cxn modelId="{49BDA676-C02F-4E59-B9FC-5F0A1616695B}" type="presParOf" srcId="{E5B3BE8D-A0C3-40F8-9B5B-4B726AED4C06}" destId="{3B72044A-889C-48DF-8567-67CABCE3B3AE}" srcOrd="0" destOrd="0" presId="urn:microsoft.com/office/officeart/2005/8/layout/hList9"/>
    <dgm:cxn modelId="{66BD6BDF-260F-45C7-9F21-6BBE8872E06F}" type="presParOf" srcId="{E5B3BE8D-A0C3-40F8-9B5B-4B726AED4C06}" destId="{4FD7760D-4CC6-49B0-90B8-5234AA9DA348}" srcOrd="1" destOrd="0" presId="urn:microsoft.com/office/officeart/2005/8/layout/hList9"/>
    <dgm:cxn modelId="{0494C287-F0B8-4B35-85B4-95CFDEB32D0D}" type="presParOf" srcId="{048C6AF3-F722-401A-ABAB-8AF8FA6F6DD8}" destId="{0327E0CA-2796-4E84-9837-A3384F2EFA41}" srcOrd="2" destOrd="0" presId="urn:microsoft.com/office/officeart/2005/8/layout/hList9"/>
    <dgm:cxn modelId="{40285852-2A68-441A-BBC9-2408CBBAD737}" type="presParOf" srcId="{048C6AF3-F722-401A-ABAB-8AF8FA6F6DD8}" destId="{2C12DE43-13D1-486F-AF5B-CB7E3DDC71B6}" srcOrd="3" destOrd="0" presId="urn:microsoft.com/office/officeart/2005/8/layout/hList9"/>
    <dgm:cxn modelId="{46E52942-007E-43B9-8315-46FCCBDD1507}" type="presParOf" srcId="{048C6AF3-F722-401A-ABAB-8AF8FA6F6DD8}" destId="{C9676990-A977-472D-958F-27FB71E3EDEA}" srcOrd="4" destOrd="0" presId="urn:microsoft.com/office/officeart/2005/8/layout/hList9"/>
    <dgm:cxn modelId="{852E20DD-0380-41E0-A509-6FE4522FA8BD}" type="presParOf" srcId="{048C6AF3-F722-401A-ABAB-8AF8FA6F6DD8}" destId="{3FA71638-13FA-444D-83DC-32A425F747A3}" srcOrd="5" destOrd="0" presId="urn:microsoft.com/office/officeart/2005/8/layout/hList9"/>
    <dgm:cxn modelId="{6E5AE17B-BBF6-4C16-B265-6AA2E1224FEB}" type="presParOf" srcId="{048C6AF3-F722-401A-ABAB-8AF8FA6F6DD8}" destId="{C4A8DDA0-2164-4FCA-8CDA-AE00AB20724B}" srcOrd="6" destOrd="0" presId="urn:microsoft.com/office/officeart/2005/8/layout/hList9"/>
    <dgm:cxn modelId="{EF1512FB-227E-4201-A21C-437AAB4B1171}" type="presParOf" srcId="{C4A8DDA0-2164-4FCA-8CDA-AE00AB20724B}" destId="{31745B50-E262-4C41-9430-9F02E39F648C}" srcOrd="0" destOrd="0" presId="urn:microsoft.com/office/officeart/2005/8/layout/hList9"/>
    <dgm:cxn modelId="{CE957CE3-05B8-4226-96CD-6ABABD45CE6E}" type="presParOf" srcId="{C4A8DDA0-2164-4FCA-8CDA-AE00AB20724B}" destId="{D3528DE1-CEC4-4E79-B494-88497415CD2D}" srcOrd="1" destOrd="0" presId="urn:microsoft.com/office/officeart/2005/8/layout/hList9"/>
    <dgm:cxn modelId="{96BE317A-D06B-4401-AB4A-3460C6FBD051}" type="presParOf" srcId="{D3528DE1-CEC4-4E79-B494-88497415CD2D}" destId="{123D9D55-ACED-4D3B-B620-78518A74BD33}" srcOrd="0" destOrd="0" presId="urn:microsoft.com/office/officeart/2005/8/layout/hList9"/>
    <dgm:cxn modelId="{4C4368A9-46F5-4541-A067-9CCBECA56924}" type="presParOf" srcId="{D3528DE1-CEC4-4E79-B494-88497415CD2D}" destId="{71BFC4DA-3D62-45D0-AE69-82C3CED4DD92}" srcOrd="1" destOrd="0" presId="urn:microsoft.com/office/officeart/2005/8/layout/hList9"/>
    <dgm:cxn modelId="{DAEC3111-2636-4631-A527-49F89401B439}" type="presParOf" srcId="{048C6AF3-F722-401A-ABAB-8AF8FA6F6DD8}" destId="{F2EDC6A8-1D92-4B04-B4B7-AF3CD913EE32}" srcOrd="7" destOrd="0" presId="urn:microsoft.com/office/officeart/2005/8/layout/hList9"/>
    <dgm:cxn modelId="{BD277951-D3C4-4825-B466-773B3C492EEF}" type="presParOf" srcId="{048C6AF3-F722-401A-ABAB-8AF8FA6F6DD8}" destId="{E746DE25-D23F-45E3-84F2-6903766229A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8F4137-381B-48D5-B68B-3F191A831CE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65286EE-C51A-41D4-BD2D-5CC4AA18FE80}">
      <dgm:prSet phldrT="[Texto]"/>
      <dgm:spPr/>
      <dgm:t>
        <a:bodyPr/>
        <a:lstStyle/>
        <a:p>
          <a:r>
            <a:rPr lang="es-CR" dirty="0" smtClean="0">
              <a:latin typeface="Bahnschrift Light" panose="020B0502040204020203" pitchFamily="34" charset="0"/>
            </a:rPr>
            <a:t>Proceso de matrícula web</a:t>
          </a:r>
          <a:endParaRPr lang="es-ES" dirty="0"/>
        </a:p>
      </dgm:t>
    </dgm:pt>
    <dgm:pt modelId="{3892972A-47EA-4EC7-9A01-ADF21AAC3C59}" type="parTrans" cxnId="{31DA30AE-EFEE-4AA6-B968-6969301DB44B}">
      <dgm:prSet/>
      <dgm:spPr/>
      <dgm:t>
        <a:bodyPr/>
        <a:lstStyle/>
        <a:p>
          <a:endParaRPr lang="es-ES"/>
        </a:p>
      </dgm:t>
    </dgm:pt>
    <dgm:pt modelId="{63D977A3-FEAF-4BD9-AB0F-55E61B2012D6}" type="sibTrans" cxnId="{31DA30AE-EFEE-4AA6-B968-6969301DB44B}">
      <dgm:prSet/>
      <dgm:spPr/>
      <dgm:t>
        <a:bodyPr/>
        <a:lstStyle/>
        <a:p>
          <a:endParaRPr lang="es-ES"/>
        </a:p>
      </dgm:t>
    </dgm:pt>
    <dgm:pt modelId="{4D606A01-7C98-4FB3-82FF-60525DBCBB15}" type="pres">
      <dgm:prSet presAssocID="{AD8F4137-381B-48D5-B68B-3F191A831C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476322-5487-4CF9-8ED3-0D77BBA7B39B}" type="pres">
      <dgm:prSet presAssocID="{E65286EE-C51A-41D4-BD2D-5CC4AA18FE80}" presName="node" presStyleLbl="node1" presStyleIdx="0" presStyleCnt="1" custScaleX="266320" custLinFactNeighborX="-485" custLinFactNeighborY="-32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7F7251-24E0-4A71-BA3E-6C85D6F83D46}" type="presOf" srcId="{E65286EE-C51A-41D4-BD2D-5CC4AA18FE80}" destId="{01476322-5487-4CF9-8ED3-0D77BBA7B39B}" srcOrd="0" destOrd="0" presId="urn:microsoft.com/office/officeart/2005/8/layout/default"/>
    <dgm:cxn modelId="{31DA30AE-EFEE-4AA6-B968-6969301DB44B}" srcId="{AD8F4137-381B-48D5-B68B-3F191A831CE5}" destId="{E65286EE-C51A-41D4-BD2D-5CC4AA18FE80}" srcOrd="0" destOrd="0" parTransId="{3892972A-47EA-4EC7-9A01-ADF21AAC3C59}" sibTransId="{63D977A3-FEAF-4BD9-AB0F-55E61B2012D6}"/>
    <dgm:cxn modelId="{B068FA15-7970-4CF4-B726-3F79669E2094}" type="presOf" srcId="{AD8F4137-381B-48D5-B68B-3F191A831CE5}" destId="{4D606A01-7C98-4FB3-82FF-60525DBCBB15}" srcOrd="0" destOrd="0" presId="urn:microsoft.com/office/officeart/2005/8/layout/default"/>
    <dgm:cxn modelId="{FC394686-659B-497B-BE73-0BD5E2B83ADB}" type="presParOf" srcId="{4D606A01-7C98-4FB3-82FF-60525DBCBB15}" destId="{01476322-5487-4CF9-8ED3-0D77BBA7B39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46722E-060D-481A-B6C0-100D1BD4F514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EBD441D-7D31-4E7B-988E-1D5EBF7AAACC}">
      <dgm:prSet/>
      <dgm:spPr/>
      <dgm:t>
        <a:bodyPr/>
        <a:lstStyle/>
        <a:p>
          <a:r>
            <a:rPr lang="es-CR" dirty="0" smtClean="0">
              <a:latin typeface="Bahnschrift Light" panose="020B0502040204020203" pitchFamily="34" charset="0"/>
            </a:rPr>
            <a:t>Pantalla 1: Información</a:t>
          </a:r>
          <a:endParaRPr lang="en-US" dirty="0"/>
        </a:p>
      </dgm:t>
    </dgm:pt>
    <dgm:pt modelId="{2194F342-DC6F-4545-95D3-BA4E27276922}" type="parTrans" cxnId="{48E3A30C-3640-4900-BE58-2175213518E5}">
      <dgm:prSet/>
      <dgm:spPr/>
      <dgm:t>
        <a:bodyPr/>
        <a:lstStyle/>
        <a:p>
          <a:endParaRPr lang="es-ES"/>
        </a:p>
      </dgm:t>
    </dgm:pt>
    <dgm:pt modelId="{B147AEA5-C945-4545-ABD5-CC5844105F49}" type="sibTrans" cxnId="{48E3A30C-3640-4900-BE58-2175213518E5}">
      <dgm:prSet/>
      <dgm:spPr/>
      <dgm:t>
        <a:bodyPr/>
        <a:lstStyle/>
        <a:p>
          <a:endParaRPr lang="es-ES"/>
        </a:p>
      </dgm:t>
    </dgm:pt>
    <dgm:pt modelId="{C7B34346-AFDD-45C9-831D-68BBA55A7DBB}" type="pres">
      <dgm:prSet presAssocID="{0F46722E-060D-481A-B6C0-100D1BD4F5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B7CD28-0D19-413C-ABED-FC6530469FB3}" type="pres">
      <dgm:prSet presAssocID="{0EBD441D-7D31-4E7B-988E-1D5EBF7AAACC}" presName="node" presStyleLbl="node1" presStyleIdx="0" presStyleCnt="1" custScaleY="33482" custLinFactNeighborY="-9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E3A30C-3640-4900-BE58-2175213518E5}" srcId="{0F46722E-060D-481A-B6C0-100D1BD4F514}" destId="{0EBD441D-7D31-4E7B-988E-1D5EBF7AAACC}" srcOrd="0" destOrd="0" parTransId="{2194F342-DC6F-4545-95D3-BA4E27276922}" sibTransId="{B147AEA5-C945-4545-ABD5-CC5844105F49}"/>
    <dgm:cxn modelId="{BFC6A608-3B25-416C-AE7F-0F5F7DA6396B}" type="presOf" srcId="{0EBD441D-7D31-4E7B-988E-1D5EBF7AAACC}" destId="{16B7CD28-0D19-413C-ABED-FC6530469FB3}" srcOrd="0" destOrd="0" presId="urn:microsoft.com/office/officeart/2005/8/layout/default"/>
    <dgm:cxn modelId="{2EC70D07-DC7E-45D6-9F0D-068076CAAC40}" type="presOf" srcId="{0F46722E-060D-481A-B6C0-100D1BD4F514}" destId="{C7B34346-AFDD-45C9-831D-68BBA55A7DBB}" srcOrd="0" destOrd="0" presId="urn:microsoft.com/office/officeart/2005/8/layout/default"/>
    <dgm:cxn modelId="{E4DC12AB-1B98-4658-9D06-709E619A798A}" type="presParOf" srcId="{C7B34346-AFDD-45C9-831D-68BBA55A7DBB}" destId="{16B7CD28-0D19-413C-ABED-FC6530469FB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F373C-C699-4059-863F-A8C4C66662F1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AA3FFC54-D49D-4977-8728-C3A0E3412F0C}">
      <dgm:prSet/>
      <dgm:spPr/>
      <dgm:t>
        <a:bodyPr/>
        <a:lstStyle/>
        <a:p>
          <a:r>
            <a:rPr lang="es-CR" dirty="0" smtClean="0">
              <a:latin typeface="Bahnschrift Light" panose="020B0502040204020203" pitchFamily="34" charset="0"/>
            </a:rPr>
            <a:t>Pantalla 2: Asignaturas</a:t>
          </a:r>
          <a:endParaRPr lang="en-US" dirty="0">
            <a:latin typeface="Bahnschrift Light" panose="020B0502040204020203" pitchFamily="34" charset="0"/>
          </a:endParaRPr>
        </a:p>
      </dgm:t>
    </dgm:pt>
    <dgm:pt modelId="{4BA7C993-335D-4BBC-B451-22EFA4A8345A}" type="parTrans" cxnId="{0D47C324-E06D-48F9-BAB0-D129A048F89E}">
      <dgm:prSet/>
      <dgm:spPr/>
      <dgm:t>
        <a:bodyPr/>
        <a:lstStyle/>
        <a:p>
          <a:endParaRPr lang="es-ES"/>
        </a:p>
      </dgm:t>
    </dgm:pt>
    <dgm:pt modelId="{919AF71C-326C-4686-8A90-1AABC40FA932}" type="sibTrans" cxnId="{0D47C324-E06D-48F9-BAB0-D129A048F89E}">
      <dgm:prSet/>
      <dgm:spPr/>
      <dgm:t>
        <a:bodyPr/>
        <a:lstStyle/>
        <a:p>
          <a:endParaRPr lang="es-ES"/>
        </a:p>
      </dgm:t>
    </dgm:pt>
    <dgm:pt modelId="{B0C69319-99F6-4E19-B0B0-F2CCE9EB45B8}" type="pres">
      <dgm:prSet presAssocID="{BD3F373C-C699-4059-863F-A8C4C66662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821255-1C69-41FF-A279-34F747A8D808}" type="pres">
      <dgm:prSet presAssocID="{AA3FFC54-D49D-4977-8728-C3A0E3412F0C}" presName="node" presStyleLbl="node1" presStyleIdx="0" presStyleCnt="1" custScaleX="294423" custLinFactNeighborX="0" custLinFactNeighborY="-320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DCEDD8-A8CC-4C6E-8FFA-72F198ACDF34}" type="presOf" srcId="{BD3F373C-C699-4059-863F-A8C4C66662F1}" destId="{B0C69319-99F6-4E19-B0B0-F2CCE9EB45B8}" srcOrd="0" destOrd="0" presId="urn:microsoft.com/office/officeart/2005/8/layout/default"/>
    <dgm:cxn modelId="{0D47C324-E06D-48F9-BAB0-D129A048F89E}" srcId="{BD3F373C-C699-4059-863F-A8C4C66662F1}" destId="{AA3FFC54-D49D-4977-8728-C3A0E3412F0C}" srcOrd="0" destOrd="0" parTransId="{4BA7C993-335D-4BBC-B451-22EFA4A8345A}" sibTransId="{919AF71C-326C-4686-8A90-1AABC40FA932}"/>
    <dgm:cxn modelId="{93EDBAA6-C1BB-4597-A5AB-056392D0046E}" type="presOf" srcId="{AA3FFC54-D49D-4977-8728-C3A0E3412F0C}" destId="{40821255-1C69-41FF-A279-34F747A8D808}" srcOrd="0" destOrd="0" presId="urn:microsoft.com/office/officeart/2005/8/layout/default"/>
    <dgm:cxn modelId="{DD5901A4-5161-4EC2-A157-7B62779D5C97}" type="presParOf" srcId="{B0C69319-99F6-4E19-B0B0-F2CCE9EB45B8}" destId="{40821255-1C69-41FF-A279-34F747A8D80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E03DA7-4CEB-4C14-9711-05B42F7A3476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4769689-921D-4600-847F-FB0BC4B4E06F}">
      <dgm:prSet phldrT="[Texto]"/>
      <dgm:spPr/>
      <dgm:t>
        <a:bodyPr/>
        <a:lstStyle/>
        <a:p>
          <a:r>
            <a:rPr lang="es-ES" dirty="0" smtClean="0">
              <a:latin typeface="Bahnschrift Light" panose="020B0502040204020203" pitchFamily="34" charset="0"/>
            </a:rPr>
            <a:t>Importante!</a:t>
          </a:r>
          <a:endParaRPr lang="es-ES" dirty="0">
            <a:latin typeface="Bahnschrift Light" panose="020B0502040204020203" pitchFamily="34" charset="0"/>
          </a:endParaRPr>
        </a:p>
      </dgm:t>
    </dgm:pt>
    <dgm:pt modelId="{992928ED-6E80-4384-9557-978FCEE84652}" type="parTrans" cxnId="{4729A84B-73A8-48CF-92E0-BA8B955B569C}">
      <dgm:prSet/>
      <dgm:spPr/>
      <dgm:t>
        <a:bodyPr/>
        <a:lstStyle/>
        <a:p>
          <a:endParaRPr lang="es-ES"/>
        </a:p>
      </dgm:t>
    </dgm:pt>
    <dgm:pt modelId="{7DA1735B-2DC8-4771-A4CC-134D982A9A65}" type="sibTrans" cxnId="{4729A84B-73A8-48CF-92E0-BA8B955B569C}">
      <dgm:prSet/>
      <dgm:spPr/>
      <dgm:t>
        <a:bodyPr/>
        <a:lstStyle/>
        <a:p>
          <a:endParaRPr lang="es-ES"/>
        </a:p>
      </dgm:t>
    </dgm:pt>
    <dgm:pt modelId="{D77F14D7-1AC4-4D0E-B2A5-3AECF25E6A2B}" type="pres">
      <dgm:prSet presAssocID="{32E03DA7-4CEB-4C14-9711-05B42F7A34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166108-D7E7-4EFD-8054-B4A5D3DE48F0}" type="pres">
      <dgm:prSet presAssocID="{F4769689-921D-4600-847F-FB0BC4B4E06F}" presName="node" presStyleLbl="node1" presStyleIdx="0" presStyleCnt="1" custScaleX="2773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831E85-9367-46A7-A11A-E41DE2A6B461}" type="presOf" srcId="{F4769689-921D-4600-847F-FB0BC4B4E06F}" destId="{7A166108-D7E7-4EFD-8054-B4A5D3DE48F0}" srcOrd="0" destOrd="0" presId="urn:microsoft.com/office/officeart/2005/8/layout/default"/>
    <dgm:cxn modelId="{CD9ABDD2-5ABB-47A0-B374-7D07E2662CE9}" type="presOf" srcId="{32E03DA7-4CEB-4C14-9711-05B42F7A3476}" destId="{D77F14D7-1AC4-4D0E-B2A5-3AECF25E6A2B}" srcOrd="0" destOrd="0" presId="urn:microsoft.com/office/officeart/2005/8/layout/default"/>
    <dgm:cxn modelId="{4729A84B-73A8-48CF-92E0-BA8B955B569C}" srcId="{32E03DA7-4CEB-4C14-9711-05B42F7A3476}" destId="{F4769689-921D-4600-847F-FB0BC4B4E06F}" srcOrd="0" destOrd="0" parTransId="{992928ED-6E80-4384-9557-978FCEE84652}" sibTransId="{7DA1735B-2DC8-4771-A4CC-134D982A9A65}"/>
    <dgm:cxn modelId="{6284B6FB-1A8F-4E43-A9CF-1857BB831B7F}" type="presParOf" srcId="{D77F14D7-1AC4-4D0E-B2A5-3AECF25E6A2B}" destId="{7A166108-D7E7-4EFD-8054-B4A5D3DE48F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9C6E75-C5E6-4490-A637-81715ADC97C3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66FC282-93D8-4619-9BB5-43F88D97BF39}">
      <dgm:prSet phldrT="[Texto]"/>
      <dgm:spPr/>
      <dgm:t>
        <a:bodyPr/>
        <a:lstStyle/>
        <a:p>
          <a:r>
            <a:rPr lang="es-CR" dirty="0" smtClean="0">
              <a:latin typeface="Bahnschrift Light" panose="020B0502040204020203" pitchFamily="34" charset="0"/>
            </a:rPr>
            <a:t>Pantalla 3: Costos</a:t>
          </a:r>
          <a:endParaRPr lang="es-ES" dirty="0">
            <a:latin typeface="Bahnschrift Light" panose="020B0502040204020203" pitchFamily="34" charset="0"/>
          </a:endParaRPr>
        </a:p>
      </dgm:t>
    </dgm:pt>
    <dgm:pt modelId="{74939E2B-B1FA-43C9-8F60-2AB54BCA7F00}" type="parTrans" cxnId="{B813EAA3-32A2-4725-81BC-0655B24DD96F}">
      <dgm:prSet/>
      <dgm:spPr/>
      <dgm:t>
        <a:bodyPr/>
        <a:lstStyle/>
        <a:p>
          <a:endParaRPr lang="es-ES"/>
        </a:p>
      </dgm:t>
    </dgm:pt>
    <dgm:pt modelId="{673BAFA1-3350-4405-AFBE-C015D0640773}" type="sibTrans" cxnId="{B813EAA3-32A2-4725-81BC-0655B24DD96F}">
      <dgm:prSet/>
      <dgm:spPr/>
      <dgm:t>
        <a:bodyPr/>
        <a:lstStyle/>
        <a:p>
          <a:endParaRPr lang="es-ES"/>
        </a:p>
      </dgm:t>
    </dgm:pt>
    <dgm:pt modelId="{45A9105D-0A7A-4437-A127-9B6C47B57C67}" type="pres">
      <dgm:prSet presAssocID="{2F9C6E75-C5E6-4490-A637-81715ADC97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65EEDF-2AA6-4D08-8385-2BE5731FE089}" type="pres">
      <dgm:prSet presAssocID="{966FC282-93D8-4619-9BB5-43F88D97BF39}" presName="node" presStyleLbl="node1" presStyleIdx="0" presStyleCnt="1" custScaleX="224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4A88B4-2950-4783-8382-67D2A3C6573B}" type="presOf" srcId="{2F9C6E75-C5E6-4490-A637-81715ADC97C3}" destId="{45A9105D-0A7A-4437-A127-9B6C47B57C67}" srcOrd="0" destOrd="0" presId="urn:microsoft.com/office/officeart/2005/8/layout/default"/>
    <dgm:cxn modelId="{326AD10B-74C2-4E57-9238-1042EB9D24B4}" type="presOf" srcId="{966FC282-93D8-4619-9BB5-43F88D97BF39}" destId="{4265EEDF-2AA6-4D08-8385-2BE5731FE089}" srcOrd="0" destOrd="0" presId="urn:microsoft.com/office/officeart/2005/8/layout/default"/>
    <dgm:cxn modelId="{B813EAA3-32A2-4725-81BC-0655B24DD96F}" srcId="{2F9C6E75-C5E6-4490-A637-81715ADC97C3}" destId="{966FC282-93D8-4619-9BB5-43F88D97BF39}" srcOrd="0" destOrd="0" parTransId="{74939E2B-B1FA-43C9-8F60-2AB54BCA7F00}" sibTransId="{673BAFA1-3350-4405-AFBE-C015D0640773}"/>
    <dgm:cxn modelId="{418146DD-846C-445E-9B78-E9CDE60D690E}" type="presParOf" srcId="{45A9105D-0A7A-4437-A127-9B6C47B57C67}" destId="{4265EEDF-2AA6-4D08-8385-2BE5731FE08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91B5E-7399-4534-8B6E-D286FC1FCE1E}">
      <dsp:nvSpPr>
        <dsp:cNvPr id="0" name=""/>
        <dsp:cNvSpPr/>
      </dsp:nvSpPr>
      <dsp:spPr>
        <a:xfrm>
          <a:off x="950682" y="518"/>
          <a:ext cx="6226635" cy="14216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800" kern="1200" dirty="0" smtClean="0">
              <a:latin typeface="Bahnschrift Light" panose="020B0502040204020203" pitchFamily="34" charset="0"/>
            </a:rPr>
            <a:t>Presentación</a:t>
          </a:r>
          <a:endParaRPr lang="en-US" sz="4800" kern="1200" dirty="0"/>
        </a:p>
      </dsp:txBody>
      <dsp:txXfrm>
        <a:off x="950682" y="518"/>
        <a:ext cx="6226635" cy="14216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AD010-8F9F-413C-8739-AAD8B1053BF7}">
      <dsp:nvSpPr>
        <dsp:cNvPr id="0" name=""/>
        <dsp:cNvSpPr/>
      </dsp:nvSpPr>
      <dsp:spPr>
        <a:xfrm>
          <a:off x="1605578" y="756"/>
          <a:ext cx="4916843" cy="12382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500" kern="1200" dirty="0" smtClean="0"/>
            <a:t>Pantalla 4: Pago</a:t>
          </a:r>
          <a:endParaRPr lang="en-US" sz="5500" kern="1200" dirty="0"/>
        </a:p>
      </dsp:txBody>
      <dsp:txXfrm>
        <a:off x="1605578" y="756"/>
        <a:ext cx="4916843" cy="1238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6C67D-19EE-4BB0-A65B-FADA104B79EF}">
      <dsp:nvSpPr>
        <dsp:cNvPr id="0" name=""/>
        <dsp:cNvSpPr/>
      </dsp:nvSpPr>
      <dsp:spPr>
        <a:xfrm>
          <a:off x="1387561" y="1194"/>
          <a:ext cx="8119298" cy="6460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1. Con tarjeta de débito o crédito (debe tener a mano el documento y seguir los pasos que el sistema le indica)</a:t>
          </a:r>
        </a:p>
      </dsp:txBody>
      <dsp:txXfrm>
        <a:off x="1387561" y="1194"/>
        <a:ext cx="8119298" cy="646065"/>
      </dsp:txXfrm>
    </dsp:sp>
    <dsp:sp modelId="{580591A5-D20F-4A47-AAFD-3389DB3F0DEC}">
      <dsp:nvSpPr>
        <dsp:cNvPr id="0" name=""/>
        <dsp:cNvSpPr/>
      </dsp:nvSpPr>
      <dsp:spPr>
        <a:xfrm>
          <a:off x="1352849" y="738517"/>
          <a:ext cx="8154010" cy="103411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2. Con depósito bancario realizado previamente (debe tener el documento emitido por la entidad bancaria, para completar los datos que el sistema le solicita).</a:t>
          </a:r>
        </a:p>
      </dsp:txBody>
      <dsp:txXfrm>
        <a:off x="1352849" y="738517"/>
        <a:ext cx="8154010" cy="10341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91BE2-EEF0-41CE-AE5C-036E847B1C02}">
      <dsp:nvSpPr>
        <dsp:cNvPr id="0" name=""/>
        <dsp:cNvSpPr/>
      </dsp:nvSpPr>
      <dsp:spPr>
        <a:xfrm>
          <a:off x="637171" y="529"/>
          <a:ext cx="6853657" cy="11049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600" kern="1200" dirty="0" smtClean="0">
              <a:latin typeface="Bahnschrift Light" panose="020B0502040204020203" pitchFamily="34" charset="0"/>
            </a:rPr>
            <a:t>Pantalla 5: Comprobante</a:t>
          </a:r>
          <a:endParaRPr lang="en-US" sz="4600" kern="1200" dirty="0">
            <a:latin typeface="Bahnschrift Light" panose="020B0502040204020203" pitchFamily="34" charset="0"/>
          </a:endParaRPr>
        </a:p>
      </dsp:txBody>
      <dsp:txXfrm>
        <a:off x="637171" y="529"/>
        <a:ext cx="6853657" cy="11049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50F5B-9D7B-4E31-8AF4-6B21AA6E9077}">
      <dsp:nvSpPr>
        <dsp:cNvPr id="0" name=""/>
        <dsp:cNvSpPr/>
      </dsp:nvSpPr>
      <dsp:spPr>
        <a:xfrm>
          <a:off x="898434" y="620"/>
          <a:ext cx="6331131" cy="13430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800" kern="1200" dirty="0" smtClean="0">
              <a:latin typeface="Bahnschrift Light" panose="020B0502040204020203" pitchFamily="34" charset="0"/>
            </a:rPr>
            <a:t>Nota importante!</a:t>
          </a:r>
          <a:endParaRPr lang="en-US" sz="4800" kern="1200" dirty="0">
            <a:latin typeface="Bahnschrift Light" panose="020B0502040204020203" pitchFamily="34" charset="0"/>
          </a:endParaRPr>
        </a:p>
      </dsp:txBody>
      <dsp:txXfrm>
        <a:off x="898434" y="620"/>
        <a:ext cx="6331131" cy="1343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E6124-33C2-4CF4-A68B-3057243CA02E}">
      <dsp:nvSpPr>
        <dsp:cNvPr id="0" name=""/>
        <dsp:cNvSpPr/>
      </dsp:nvSpPr>
      <dsp:spPr>
        <a:xfrm>
          <a:off x="1753969" y="1518153"/>
          <a:ext cx="3284841" cy="21909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Ingreso al sitio oficial: www.uned.ac.cr</a:t>
          </a:r>
          <a:endParaRPr lang="es-ES" sz="2300" kern="1200" dirty="0"/>
        </a:p>
      </dsp:txBody>
      <dsp:txXfrm>
        <a:off x="2279543" y="1518153"/>
        <a:ext cx="2759266" cy="2190989"/>
      </dsp:txXfrm>
    </dsp:sp>
    <dsp:sp modelId="{21C0A3DA-7002-4D23-9913-C35209AEB87E}">
      <dsp:nvSpPr>
        <dsp:cNvPr id="0" name=""/>
        <dsp:cNvSpPr/>
      </dsp:nvSpPr>
      <dsp:spPr>
        <a:xfrm>
          <a:off x="2053" y="642195"/>
          <a:ext cx="2189894" cy="21898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Paso 1</a:t>
          </a:r>
          <a:endParaRPr lang="es-ES" sz="3200" kern="1200" dirty="0"/>
        </a:p>
      </dsp:txBody>
      <dsp:txXfrm>
        <a:off x="322756" y="962898"/>
        <a:ext cx="1548488" cy="1548488"/>
      </dsp:txXfrm>
    </dsp:sp>
    <dsp:sp modelId="{720C9AFF-1C8E-4158-B34C-695E93F749F7}">
      <dsp:nvSpPr>
        <dsp:cNvPr id="0" name=""/>
        <dsp:cNvSpPr/>
      </dsp:nvSpPr>
      <dsp:spPr>
        <a:xfrm>
          <a:off x="7228704" y="1518153"/>
          <a:ext cx="3284841" cy="2190989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Ingreso al entorno de estudiantes, ubicado en la parte superior de la página. Se indica: Estudiantes</a:t>
          </a:r>
          <a:endParaRPr lang="es-ES" sz="2300" kern="1200" dirty="0"/>
        </a:p>
      </dsp:txBody>
      <dsp:txXfrm>
        <a:off x="7754279" y="1518153"/>
        <a:ext cx="2759266" cy="2190989"/>
      </dsp:txXfrm>
    </dsp:sp>
    <dsp:sp modelId="{4DC0E115-1ABD-488B-886E-8353E66C6431}">
      <dsp:nvSpPr>
        <dsp:cNvPr id="0" name=""/>
        <dsp:cNvSpPr/>
      </dsp:nvSpPr>
      <dsp:spPr>
        <a:xfrm>
          <a:off x="5476789" y="642195"/>
          <a:ext cx="2189894" cy="218989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Paso 2</a:t>
          </a:r>
          <a:endParaRPr lang="es-ES" sz="3200" kern="1200" dirty="0"/>
        </a:p>
      </dsp:txBody>
      <dsp:txXfrm>
        <a:off x="5797492" y="962898"/>
        <a:ext cx="1548488" cy="1548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4FEA0-EB5F-4672-B166-51372912C0D9}">
      <dsp:nvSpPr>
        <dsp:cNvPr id="0" name=""/>
        <dsp:cNvSpPr/>
      </dsp:nvSpPr>
      <dsp:spPr>
        <a:xfrm>
          <a:off x="1899289" y="1554847"/>
          <a:ext cx="3286286" cy="9826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Ingresar el usuario </a:t>
          </a:r>
          <a:endParaRPr lang="es-ES" sz="2400" kern="1200" dirty="0"/>
        </a:p>
      </dsp:txBody>
      <dsp:txXfrm>
        <a:off x="2425095" y="1554847"/>
        <a:ext cx="2760480" cy="982614"/>
      </dsp:txXfrm>
    </dsp:sp>
    <dsp:sp modelId="{8835F956-FB76-4BB2-AB20-D0786E78DF4D}">
      <dsp:nvSpPr>
        <dsp:cNvPr id="0" name=""/>
        <dsp:cNvSpPr/>
      </dsp:nvSpPr>
      <dsp:spPr>
        <a:xfrm>
          <a:off x="1957247" y="2553259"/>
          <a:ext cx="3239566" cy="2264496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Para estudiantes nacionales el usuario es el número de cédula con un 0 adelante (son 10 dígitos).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Para extranjeros es el número de pasaporte o DIMEX con el cual han realizado su primer ingreso</a:t>
          </a:r>
          <a:endParaRPr lang="es-ES" sz="1600" kern="1200" dirty="0"/>
        </a:p>
      </dsp:txBody>
      <dsp:txXfrm>
        <a:off x="2475577" y="2553259"/>
        <a:ext cx="2721235" cy="2264496"/>
      </dsp:txXfrm>
    </dsp:sp>
    <dsp:sp modelId="{A38CA9FF-2CED-4127-9A10-EC988CF570E9}">
      <dsp:nvSpPr>
        <dsp:cNvPr id="0" name=""/>
        <dsp:cNvSpPr/>
      </dsp:nvSpPr>
      <dsp:spPr>
        <a:xfrm>
          <a:off x="2776" y="599861"/>
          <a:ext cx="2189894" cy="21898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Paso 3</a:t>
          </a:r>
          <a:endParaRPr lang="es-ES" sz="3200" kern="1200" dirty="0"/>
        </a:p>
      </dsp:txBody>
      <dsp:txXfrm>
        <a:off x="323479" y="920564"/>
        <a:ext cx="1548488" cy="1548488"/>
      </dsp:txXfrm>
    </dsp:sp>
    <dsp:sp modelId="{32C1617E-7426-4137-B801-973AAB5542B1}">
      <dsp:nvSpPr>
        <dsp:cNvPr id="0" name=""/>
        <dsp:cNvSpPr/>
      </dsp:nvSpPr>
      <dsp:spPr>
        <a:xfrm>
          <a:off x="7229427" y="1475818"/>
          <a:ext cx="3284841" cy="1178774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Ingresar la contraseña</a:t>
          </a:r>
          <a:endParaRPr lang="es-ES" sz="2400" kern="1200" dirty="0"/>
        </a:p>
      </dsp:txBody>
      <dsp:txXfrm>
        <a:off x="7755002" y="1475818"/>
        <a:ext cx="2759266" cy="1178774"/>
      </dsp:txXfrm>
    </dsp:sp>
    <dsp:sp modelId="{23B0A521-5109-4A0F-8715-2C358A70AB35}">
      <dsp:nvSpPr>
        <dsp:cNvPr id="0" name=""/>
        <dsp:cNvSpPr/>
      </dsp:nvSpPr>
      <dsp:spPr>
        <a:xfrm>
          <a:off x="7229427" y="2654592"/>
          <a:ext cx="3284841" cy="219098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contraseña es la fecha de nacimiento,  en el siguiente formato: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DD/MM/AA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Por ejemplo, si mi fecha de nacimiento es: 25 de marzo de 1990; mi contraseña es 250390</a:t>
          </a:r>
          <a:endParaRPr lang="es-ES" sz="1600" kern="1200" dirty="0"/>
        </a:p>
      </dsp:txBody>
      <dsp:txXfrm>
        <a:off x="7755002" y="2654592"/>
        <a:ext cx="2759266" cy="2190989"/>
      </dsp:txXfrm>
    </dsp:sp>
    <dsp:sp modelId="{1A618CFD-D2B1-45CB-A724-8FC4DE731E27}">
      <dsp:nvSpPr>
        <dsp:cNvPr id="0" name=""/>
        <dsp:cNvSpPr/>
      </dsp:nvSpPr>
      <dsp:spPr>
        <a:xfrm>
          <a:off x="5477512" y="599861"/>
          <a:ext cx="2189894" cy="218989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Paso 4</a:t>
          </a:r>
          <a:endParaRPr lang="es-ES" sz="3200" kern="1200" dirty="0"/>
        </a:p>
      </dsp:txBody>
      <dsp:txXfrm>
        <a:off x="5798215" y="920564"/>
        <a:ext cx="1548488" cy="1548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2044A-889C-48DF-8567-67CABCE3B3AE}">
      <dsp:nvSpPr>
        <dsp:cNvPr id="0" name=""/>
        <dsp:cNvSpPr/>
      </dsp:nvSpPr>
      <dsp:spPr>
        <a:xfrm>
          <a:off x="1900380" y="1139337"/>
          <a:ext cx="3138429" cy="39774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Elegir el periodo académico que va a matricular, el cual es: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Año, Cuatrimestre, Ordinaria.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Por ejemplo: 2020, Segundo cuatrimestre, Ordinaria.</a:t>
          </a:r>
          <a:endParaRPr lang="es-ES" sz="2000" kern="1200" dirty="0"/>
        </a:p>
      </dsp:txBody>
      <dsp:txXfrm>
        <a:off x="2402529" y="1139337"/>
        <a:ext cx="2636280" cy="3977412"/>
      </dsp:txXfrm>
    </dsp:sp>
    <dsp:sp modelId="{2C12DE43-13D1-486F-AF5B-CB7E3DDC71B6}">
      <dsp:nvSpPr>
        <dsp:cNvPr id="0" name=""/>
        <dsp:cNvSpPr/>
      </dsp:nvSpPr>
      <dsp:spPr>
        <a:xfrm>
          <a:off x="287375" y="0"/>
          <a:ext cx="2189894" cy="21898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Paso 5</a:t>
          </a:r>
          <a:endParaRPr lang="es-ES" sz="3200" kern="1200" dirty="0"/>
        </a:p>
      </dsp:txBody>
      <dsp:txXfrm>
        <a:off x="608078" y="320703"/>
        <a:ext cx="1548488" cy="1548488"/>
      </dsp:txXfrm>
    </dsp:sp>
    <dsp:sp modelId="{123D9D55-ACED-4D3B-B620-78518A74BD33}">
      <dsp:nvSpPr>
        <dsp:cNvPr id="0" name=""/>
        <dsp:cNvSpPr/>
      </dsp:nvSpPr>
      <dsp:spPr>
        <a:xfrm>
          <a:off x="7215631" y="1113220"/>
          <a:ext cx="3284841" cy="3838306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Dar aceptar a todo lo anterior y el sistema genera el espacio para seleccionar un beneficiario de la póliza estudiantil. Debe llenar ese espacio con la información de su familiar o persona de confianza. Posterior a esto, el sistema le llevará a la pantalla 1 de matrícula.</a:t>
          </a:r>
          <a:endParaRPr lang="es-ES" sz="2000" kern="1200" dirty="0"/>
        </a:p>
      </dsp:txBody>
      <dsp:txXfrm>
        <a:off x="7741205" y="1113220"/>
        <a:ext cx="2759266" cy="3838306"/>
      </dsp:txXfrm>
    </dsp:sp>
    <dsp:sp modelId="{E746DE25-D23F-45E3-84F2-6903766229AB}">
      <dsp:nvSpPr>
        <dsp:cNvPr id="0" name=""/>
        <dsp:cNvSpPr/>
      </dsp:nvSpPr>
      <dsp:spPr>
        <a:xfrm>
          <a:off x="5437603" y="2125"/>
          <a:ext cx="2189894" cy="218989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Paso 6</a:t>
          </a:r>
          <a:endParaRPr lang="es-ES" sz="3200" kern="1200" dirty="0"/>
        </a:p>
      </dsp:txBody>
      <dsp:txXfrm>
        <a:off x="5758306" y="322828"/>
        <a:ext cx="1548488" cy="1548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76322-5487-4CF9-8ED3-0D77BBA7B39B}">
      <dsp:nvSpPr>
        <dsp:cNvPr id="0" name=""/>
        <dsp:cNvSpPr/>
      </dsp:nvSpPr>
      <dsp:spPr>
        <a:xfrm>
          <a:off x="871520" y="0"/>
          <a:ext cx="6221510" cy="1401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3900" kern="1200" dirty="0" smtClean="0">
              <a:latin typeface="Bahnschrift Light" panose="020B0502040204020203" pitchFamily="34" charset="0"/>
            </a:rPr>
            <a:t>Proceso de matrícula web</a:t>
          </a:r>
          <a:endParaRPr lang="es-ES" sz="3900" kern="1200" dirty="0"/>
        </a:p>
      </dsp:txBody>
      <dsp:txXfrm>
        <a:off x="871520" y="0"/>
        <a:ext cx="6221510" cy="1401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7CD28-0D19-413C-ABED-FC6530469FB3}">
      <dsp:nvSpPr>
        <dsp:cNvPr id="0" name=""/>
        <dsp:cNvSpPr/>
      </dsp:nvSpPr>
      <dsp:spPr>
        <a:xfrm>
          <a:off x="694779" y="0"/>
          <a:ext cx="6741344" cy="13542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900" kern="1200" dirty="0" smtClean="0">
              <a:latin typeface="Bahnschrift Light" panose="020B0502040204020203" pitchFamily="34" charset="0"/>
            </a:rPr>
            <a:t>Pantalla 1: Información</a:t>
          </a:r>
          <a:endParaRPr lang="en-US" sz="4900" kern="1200" dirty="0"/>
        </a:p>
      </dsp:txBody>
      <dsp:txXfrm>
        <a:off x="694779" y="0"/>
        <a:ext cx="6741344" cy="13542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21255-1C69-41FF-A279-34F747A8D808}">
      <dsp:nvSpPr>
        <dsp:cNvPr id="0" name=""/>
        <dsp:cNvSpPr/>
      </dsp:nvSpPr>
      <dsp:spPr>
        <a:xfrm>
          <a:off x="961655" y="0"/>
          <a:ext cx="6204688" cy="126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400" kern="1200" dirty="0" smtClean="0">
              <a:latin typeface="Bahnschrift Light" panose="020B0502040204020203" pitchFamily="34" charset="0"/>
            </a:rPr>
            <a:t>Pantalla 2: Asignaturas</a:t>
          </a:r>
          <a:endParaRPr lang="en-US" sz="4400" kern="1200" dirty="0">
            <a:latin typeface="Bahnschrift Light" panose="020B0502040204020203" pitchFamily="34" charset="0"/>
          </a:endParaRPr>
        </a:p>
      </dsp:txBody>
      <dsp:txXfrm>
        <a:off x="961655" y="0"/>
        <a:ext cx="6204688" cy="12644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66108-D7E7-4EFD-8054-B4A5D3DE48F0}">
      <dsp:nvSpPr>
        <dsp:cNvPr id="0" name=""/>
        <dsp:cNvSpPr/>
      </dsp:nvSpPr>
      <dsp:spPr>
        <a:xfrm>
          <a:off x="1290313" y="212"/>
          <a:ext cx="5547373" cy="12001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>
              <a:latin typeface="Bahnschrift Light" panose="020B0502040204020203" pitchFamily="34" charset="0"/>
            </a:rPr>
            <a:t>Importante!</a:t>
          </a:r>
          <a:endParaRPr lang="es-ES" sz="5600" kern="1200" dirty="0">
            <a:latin typeface="Bahnschrift Light" panose="020B0502040204020203" pitchFamily="34" charset="0"/>
          </a:endParaRPr>
        </a:p>
      </dsp:txBody>
      <dsp:txXfrm>
        <a:off x="1290313" y="212"/>
        <a:ext cx="5547373" cy="12001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5EEDF-2AA6-4D08-8385-2BE5731FE089}">
      <dsp:nvSpPr>
        <dsp:cNvPr id="0" name=""/>
        <dsp:cNvSpPr/>
      </dsp:nvSpPr>
      <dsp:spPr>
        <a:xfrm>
          <a:off x="1525452" y="7"/>
          <a:ext cx="5077095" cy="1357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600" kern="1200" dirty="0" smtClean="0">
              <a:latin typeface="Bahnschrift Light" panose="020B0502040204020203" pitchFamily="34" charset="0"/>
            </a:rPr>
            <a:t>Pantalla 3: Costos</a:t>
          </a:r>
          <a:endParaRPr lang="es-ES" sz="4600" kern="1200" dirty="0">
            <a:latin typeface="Bahnschrift Light" panose="020B0502040204020203" pitchFamily="34" charset="0"/>
          </a:endParaRPr>
        </a:p>
      </dsp:txBody>
      <dsp:txXfrm>
        <a:off x="1525452" y="7"/>
        <a:ext cx="5077095" cy="135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1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6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7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0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0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7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D300-ED3D-408E-88C6-ED4C7B8397F8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50BAA-4AF5-4764-AC3F-8678941AAA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hyperlink" Target="mailto:nvega@uned.ac.cr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7390"/>
          </a:xfrm>
        </p:spPr>
        <p:txBody>
          <a:bodyPr>
            <a:normAutofit/>
          </a:bodyPr>
          <a:lstStyle/>
          <a:p>
            <a:r>
              <a:rPr lang="es-C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UNIVERSIDAD ESTATAL A DISTANCIA</a:t>
            </a:r>
            <a:br>
              <a:rPr lang="es-C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44768"/>
            <a:ext cx="9144000" cy="2213032"/>
          </a:xfrm>
        </p:spPr>
        <p:txBody>
          <a:bodyPr>
            <a:normAutofit lnSpcReduction="10000"/>
          </a:bodyPr>
          <a:lstStyle/>
          <a:p>
            <a:r>
              <a:rPr lang="es-CR" dirty="0" smtClean="0">
                <a:latin typeface="Bahnschrift Light" panose="020B0502040204020203" pitchFamily="34" charset="0"/>
              </a:rPr>
              <a:t>OFICINA DE ORIENTACIÓN Y DESARROLLO ESTUDIANTIL</a:t>
            </a:r>
          </a:p>
          <a:p>
            <a:r>
              <a:rPr lang="es-CR" dirty="0" smtClean="0">
                <a:latin typeface="Bahnschrift Light" panose="020B0502040204020203" pitchFamily="34" charset="0"/>
              </a:rPr>
              <a:t>PROGRAMA ESTUDIANTES PRIVADOS DE LIBERTAD</a:t>
            </a:r>
          </a:p>
          <a:p>
            <a:endParaRPr lang="es-CR" dirty="0">
              <a:latin typeface="Bahnschrift Light" panose="020B0502040204020203" pitchFamily="34" charset="0"/>
            </a:endParaRPr>
          </a:p>
          <a:p>
            <a:r>
              <a:rPr lang="es-CR" b="1" dirty="0" smtClean="0">
                <a:latin typeface="Bahnschrift Light" panose="020B0502040204020203" pitchFamily="34" charset="0"/>
              </a:rPr>
              <a:t>Cómo realizar mi matrícula Web </a:t>
            </a:r>
          </a:p>
          <a:p>
            <a:r>
              <a:rPr lang="es-CR" b="1" dirty="0" smtClean="0">
                <a:latin typeface="Bahnschrift Light" panose="020B0502040204020203" pitchFamily="34" charset="0"/>
              </a:rPr>
              <a:t>después de egresar de un Centro Penal?</a:t>
            </a:r>
            <a:endParaRPr lang="en-US" b="1" dirty="0">
              <a:latin typeface="Bahnschrift Light" panose="020B05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14262" y="1254033"/>
            <a:ext cx="130059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915828"/>
              </p:ext>
            </p:extLst>
          </p:nvPr>
        </p:nvGraphicFramePr>
        <p:xfrm>
          <a:off x="9614263" y="1254034"/>
          <a:ext cx="1440378" cy="117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3" imgW="7314286" imgH="6190476" progId="MSPhotoEd.3">
                  <p:embed/>
                </p:oleObj>
              </mc:Choice>
              <mc:Fallback>
                <p:oleObj r:id="rId3" imgW="7314286" imgH="6190476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4263" y="1254034"/>
                        <a:ext cx="1440378" cy="1179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1090611" y="1614767"/>
            <a:ext cx="173816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779489"/>
              </p:ext>
            </p:extLst>
          </p:nvPr>
        </p:nvGraphicFramePr>
        <p:xfrm>
          <a:off x="1090612" y="1254033"/>
          <a:ext cx="1248483" cy="117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5" imgW="6516010" imgH="6268325" progId="MSPhotoEd.3">
                  <p:embed/>
                </p:oleObj>
              </mc:Choice>
              <mc:Fallback>
                <p:oleObj r:id="rId5" imgW="6516010" imgH="626832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2" y="1254033"/>
                        <a:ext cx="1248483" cy="1179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08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En esta pantalla, el sistema le presenta los costos tanto de matrícula como de cada asignatura que está inscribiendo, hace la sumatoria y facilita el total.</a:t>
            </a:r>
          </a:p>
          <a:p>
            <a:pPr marL="0" indent="0" algn="just">
              <a:buNone/>
            </a:pPr>
            <a:r>
              <a:rPr lang="es-CR" dirty="0" smtClean="0"/>
              <a:t>Si usted cuenta con beca, el sistema automáticamente le realiza el rebajo que corresponda a su categoría de beca y le genera el cobro únicamente por los aranceles restantes.</a:t>
            </a:r>
          </a:p>
          <a:p>
            <a:pPr marL="0" indent="0" algn="just">
              <a:buNone/>
            </a:pPr>
            <a:r>
              <a:rPr lang="es-CR" dirty="0" smtClean="0"/>
              <a:t>Usted verifica la información, y da </a:t>
            </a:r>
            <a:r>
              <a:rPr lang="es-CR" dirty="0" err="1" smtClean="0"/>
              <a:t>click</a:t>
            </a:r>
            <a:r>
              <a:rPr lang="es-CR" dirty="0" smtClean="0"/>
              <a:t> en siguiente.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3388345"/>
              </p:ext>
            </p:extLst>
          </p:nvPr>
        </p:nvGraphicFramePr>
        <p:xfrm>
          <a:off x="2032000" y="719667"/>
          <a:ext cx="8128000" cy="135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5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834" y="2246811"/>
            <a:ext cx="10556966" cy="4010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endParaRPr lang="es-CR" dirty="0" smtClean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En esta cuarta pantalla, usted tiene la oportunidad de realizar el pago de dos formas: </a:t>
            </a:r>
          </a:p>
          <a:p>
            <a:pPr marL="0" indent="0" algn="just">
              <a:buNone/>
            </a:pPr>
            <a:r>
              <a:rPr lang="es-CR" dirty="0" smtClean="0"/>
              <a:t>Al completar el pago por cualquiera de los dos medios, debe dar </a:t>
            </a:r>
            <a:r>
              <a:rPr lang="es-CR" dirty="0" err="1" smtClean="0"/>
              <a:t>click</a:t>
            </a:r>
            <a:r>
              <a:rPr lang="es-CR" dirty="0" smtClean="0"/>
              <a:t> en siguiente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180085"/>
              </p:ext>
            </p:extLst>
          </p:nvPr>
        </p:nvGraphicFramePr>
        <p:xfrm>
          <a:off x="2032000" y="719666"/>
          <a:ext cx="8128000" cy="123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10778296"/>
              </p:ext>
            </p:extLst>
          </p:nvPr>
        </p:nvGraphicFramePr>
        <p:xfrm>
          <a:off x="653144" y="2246810"/>
          <a:ext cx="10894422" cy="1854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9619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En esta última pantalla, usted debe verificar que la información sea la correcta de su matrícula: verificar que las asignaturas inscritas sean las correctas, y leer todos los detalles que le genera esa pantalla, ya que es el último paso para completar su matrícula.</a:t>
            </a:r>
          </a:p>
          <a:p>
            <a:pPr marL="0" indent="0" algn="just">
              <a:buNone/>
            </a:pPr>
            <a:r>
              <a:rPr lang="es-CR" dirty="0" smtClean="0"/>
              <a:t>Al final de la pantalla 5, le ofrece las opciones:</a:t>
            </a:r>
          </a:p>
          <a:p>
            <a:pPr algn="just"/>
            <a:r>
              <a:rPr lang="es-CR" dirty="0" smtClean="0"/>
              <a:t>Finalizar</a:t>
            </a:r>
          </a:p>
          <a:p>
            <a:pPr algn="just"/>
            <a:r>
              <a:rPr lang="es-CR" dirty="0" smtClean="0"/>
              <a:t>Imprimir</a:t>
            </a:r>
          </a:p>
          <a:p>
            <a:pPr marL="0" indent="0" algn="just">
              <a:buNone/>
            </a:pPr>
            <a:r>
              <a:rPr lang="es-CR" dirty="0" smtClean="0"/>
              <a:t>Si usted no va a imprimir ese comprobante, se recomienda que guarde una captura de pantalla o fotografía, por si se presentara alguna duda posteriormente.</a:t>
            </a:r>
          </a:p>
          <a:p>
            <a:pPr marL="0" indent="0" algn="just">
              <a:buNone/>
            </a:pPr>
            <a:r>
              <a:rPr lang="es-CR" dirty="0" smtClean="0"/>
              <a:t>Luego, debe dar </a:t>
            </a:r>
            <a:r>
              <a:rPr lang="es-CR" dirty="0" err="1" smtClean="0"/>
              <a:t>click</a:t>
            </a:r>
            <a:r>
              <a:rPr lang="es-CR" dirty="0" smtClean="0"/>
              <a:t> en finalizar.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2081852"/>
              </p:ext>
            </p:extLst>
          </p:nvPr>
        </p:nvGraphicFramePr>
        <p:xfrm>
          <a:off x="2032000" y="719666"/>
          <a:ext cx="8128000" cy="110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79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7017" y="2063931"/>
            <a:ext cx="10726783" cy="41130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Cuando usted ha concluido el proceso de matrícula, es recomendable que se comunique al Programa de estudiantes privados de libertad e informe que ya realizó el proceso. Desde el Programa se procederá a verificar que el proceso de matrícula haya sido completado con éxito.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El Programa pone a su disposición estos apoyos, a fin de que usted logre con éxito y con el mayor grado de independencia realizar las gestiones de matrícula, y muchas otras que se derivan de ella.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No dude en contactarnos para dichos apoyos o para consultar lo que requiera.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 smtClean="0"/>
              <a:t>Datos de contacto:</a:t>
            </a:r>
          </a:p>
          <a:p>
            <a:pPr marL="0" indent="0" algn="just">
              <a:buNone/>
            </a:pPr>
            <a:r>
              <a:rPr lang="es-CR" dirty="0" smtClean="0"/>
              <a:t>Encargada de programa: Noelia Vega Rodríguez</a:t>
            </a:r>
          </a:p>
          <a:p>
            <a:pPr marL="0" indent="0" algn="just">
              <a:buNone/>
            </a:pPr>
            <a:r>
              <a:rPr lang="es-CR" dirty="0" smtClean="0"/>
              <a:t>Correo electrónico: </a:t>
            </a:r>
            <a:r>
              <a:rPr lang="es-CR" dirty="0" smtClean="0">
                <a:hlinkClick r:id="rId2"/>
              </a:rPr>
              <a:t>nvega@uned.ac.cr</a:t>
            </a: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Teléfonos: </a:t>
            </a:r>
            <a:r>
              <a:rPr lang="es-CR" dirty="0" smtClean="0"/>
              <a:t>22343236 </a:t>
            </a:r>
            <a:r>
              <a:rPr lang="es-CR" smtClean="0"/>
              <a:t>extensión 6524 </a:t>
            </a:r>
            <a:r>
              <a:rPr lang="es-CR" dirty="0" smtClean="0"/>
              <a:t>/ 8382-2613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87885535"/>
              </p:ext>
            </p:extLst>
          </p:nvPr>
        </p:nvGraphicFramePr>
        <p:xfrm>
          <a:off x="2032000" y="719666"/>
          <a:ext cx="8128000" cy="134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84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CR" smtClean="0"/>
          </a:p>
          <a:p>
            <a:pPr marL="0" indent="0" algn="just">
              <a:buNone/>
            </a:pPr>
            <a:r>
              <a:rPr lang="es-CR" smtClean="0"/>
              <a:t>Para </a:t>
            </a:r>
            <a:r>
              <a:rPr lang="es-CR" dirty="0" smtClean="0"/>
              <a:t>la UNED y propiamente para el Programa de atención a estudiantes privados de libertad, es muy importante atender y orientar a los y las estudiantes que egresan de los Centros Penales y desean continuar sus estudios universitarios.</a:t>
            </a:r>
          </a:p>
          <a:p>
            <a:pPr marL="0" indent="0" algn="just">
              <a:buNone/>
            </a:pPr>
            <a:r>
              <a:rPr lang="es-CR" dirty="0" smtClean="0"/>
              <a:t>Como parte del acompañamiento y orientación que les ofrecemos, se facilita este material como una guía práctica para realizar la matrícula de cada cuatrimestre de forma virtual.</a:t>
            </a:r>
          </a:p>
          <a:p>
            <a:pPr marL="0" indent="0" algn="just">
              <a:buNone/>
            </a:pPr>
            <a:r>
              <a:rPr lang="es-CR" dirty="0" smtClean="0"/>
              <a:t>Esperamos les sea de utilidad.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9480995"/>
              </p:ext>
            </p:extLst>
          </p:nvPr>
        </p:nvGraphicFramePr>
        <p:xfrm>
          <a:off x="2032000" y="719666"/>
          <a:ext cx="8128000" cy="142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169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>
                <a:latin typeface="Bahnschrift Light" panose="020B0502040204020203" pitchFamily="34" charset="0"/>
              </a:rPr>
              <a:t>Cómo realizo mi matrícula por Internet?</a:t>
            </a:r>
            <a:endParaRPr lang="en-US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975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77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29540"/>
              </p:ext>
            </p:extLst>
          </p:nvPr>
        </p:nvGraphicFramePr>
        <p:xfrm>
          <a:off x="838200" y="731520"/>
          <a:ext cx="10515600" cy="544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08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976850"/>
              </p:ext>
            </p:extLst>
          </p:nvPr>
        </p:nvGraphicFramePr>
        <p:xfrm>
          <a:off x="838200" y="796834"/>
          <a:ext cx="10515600" cy="538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71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03565"/>
            <a:ext cx="10515600" cy="3773397"/>
          </a:xfrm>
        </p:spPr>
        <p:txBody>
          <a:bodyPr/>
          <a:lstStyle/>
          <a:p>
            <a:pPr marL="0" indent="0">
              <a:buNone/>
            </a:pPr>
            <a:r>
              <a:rPr lang="es-CR" dirty="0" smtClean="0"/>
              <a:t>La matrícula web de la UNED se realiza avanzando por 5 pantallas que el sistema le va generando.</a:t>
            </a:r>
          </a:p>
          <a:p>
            <a:pPr marL="0" indent="0">
              <a:buNone/>
            </a:pPr>
            <a:r>
              <a:rPr lang="es-CR" dirty="0" smtClean="0"/>
              <a:t>Se visualiza de la siguiente forma: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6" y="4138551"/>
            <a:ext cx="9305107" cy="153663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01473618"/>
              </p:ext>
            </p:extLst>
          </p:nvPr>
        </p:nvGraphicFramePr>
        <p:xfrm>
          <a:off x="2031999" y="719666"/>
          <a:ext cx="7987212" cy="140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276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 smtClean="0"/>
          </a:p>
          <a:p>
            <a:pPr marL="0" indent="0" algn="just">
              <a:buNone/>
            </a:pPr>
            <a:r>
              <a:rPr lang="es-CR" dirty="0" smtClean="0"/>
              <a:t>En este espacio usted debe revisar la información, y es el momento de realizar cambios si es necesario.</a:t>
            </a:r>
          </a:p>
          <a:p>
            <a:pPr marL="0" indent="0" algn="just">
              <a:buNone/>
            </a:pPr>
            <a:r>
              <a:rPr lang="es-CR" dirty="0" smtClean="0"/>
              <a:t>Por ejemplo, si necesita cambiar la Sede (Centro Universitario), su dirección, estado civil, número de teléfono o correo electrónico, debe realizarlo en esta pantalla.</a:t>
            </a:r>
          </a:p>
          <a:p>
            <a:pPr marL="0" indent="0" algn="just">
              <a:buNone/>
            </a:pPr>
            <a:r>
              <a:rPr lang="es-CR" dirty="0" smtClean="0"/>
              <a:t>También, al final de la pantalla 1, se le consulta si usted estudia en un Centro Penal. En ese espacio usted debe contestar NO.</a:t>
            </a:r>
          </a:p>
          <a:p>
            <a:pPr marL="0" indent="0" algn="just">
              <a:buNone/>
            </a:pPr>
            <a:r>
              <a:rPr lang="es-CR" dirty="0" smtClean="0"/>
              <a:t>Al final de la pantalla, debe dar </a:t>
            </a:r>
            <a:r>
              <a:rPr lang="es-CR" dirty="0" err="1" smtClean="0"/>
              <a:t>click</a:t>
            </a:r>
            <a:r>
              <a:rPr lang="es-CR" dirty="0" smtClean="0"/>
              <a:t> en: Siguiente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1550213"/>
              </p:ext>
            </p:extLst>
          </p:nvPr>
        </p:nvGraphicFramePr>
        <p:xfrm>
          <a:off x="1875246" y="470264"/>
          <a:ext cx="8130903" cy="135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01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El sistema le presenta el espacio: Selección de la asignatura a matricular. En el cuadro habilitado usted digita el código de la material y al costado derecho se le habilita la opción: Reservar, debe dar </a:t>
            </a:r>
            <a:r>
              <a:rPr lang="es-CR" dirty="0" err="1" smtClean="0"/>
              <a:t>click</a:t>
            </a:r>
            <a:r>
              <a:rPr lang="es-CR" dirty="0" smtClean="0"/>
              <a:t>.</a:t>
            </a:r>
          </a:p>
          <a:p>
            <a:pPr marL="0" indent="0">
              <a:buNone/>
            </a:pPr>
            <a:r>
              <a:rPr lang="es-CR" dirty="0" smtClean="0"/>
              <a:t>Repite el proceso con cada asignatura que desee matricular.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4552867"/>
            <a:ext cx="9801497" cy="1760973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6286025"/>
              </p:ext>
            </p:extLst>
          </p:nvPr>
        </p:nvGraphicFramePr>
        <p:xfrm>
          <a:off x="2032000" y="719667"/>
          <a:ext cx="8128000" cy="126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40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Si las asignaturas que solicitó reservar sí cuentan con cupo, el sistema realiza la reserva y usted debe dar </a:t>
            </a:r>
            <a:r>
              <a:rPr lang="es-CR" dirty="0" err="1" smtClean="0"/>
              <a:t>click</a:t>
            </a:r>
            <a:r>
              <a:rPr lang="es-CR" dirty="0" smtClean="0"/>
              <a:t> en siguiente, para avanzar.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dirty="0" smtClean="0"/>
              <a:t>Si alguna de las asignaturas no tienen cupo, el sistema se lo indicará, por lo que debe elegir otra asignatura o bien, avanzar con las que sí logró reservar.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922421"/>
              </p:ext>
            </p:extLst>
          </p:nvPr>
        </p:nvGraphicFramePr>
        <p:xfrm>
          <a:off x="2032000" y="719667"/>
          <a:ext cx="8128000" cy="120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360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939</Words>
  <Application>Microsoft Office PowerPoint</Application>
  <PresentationFormat>Panorámica</PresentationFormat>
  <Paragraphs>85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Bahnschrift Light</vt:lpstr>
      <vt:lpstr>Calibri</vt:lpstr>
      <vt:lpstr>Calibri Light</vt:lpstr>
      <vt:lpstr>Tema de Office</vt:lpstr>
      <vt:lpstr>MSPhotoEd.3</vt:lpstr>
      <vt:lpstr>UNIVERSIDAD ESTATAL A DISTANCIA </vt:lpstr>
      <vt:lpstr>Presentación de PowerPoint</vt:lpstr>
      <vt:lpstr>Cómo realizo mi matrícula por Internet?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ESTATAL A DISTANCIA</dc:title>
  <dc:creator>USUARIO1</dc:creator>
  <cp:lastModifiedBy>USUARIO1</cp:lastModifiedBy>
  <cp:revision>21</cp:revision>
  <dcterms:created xsi:type="dcterms:W3CDTF">2020-06-04T23:42:11Z</dcterms:created>
  <dcterms:modified xsi:type="dcterms:W3CDTF">2021-09-01T22:14:00Z</dcterms:modified>
</cp:coreProperties>
</file>